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1"/>
  </p:notesMasterIdLst>
  <p:sldIdLst>
    <p:sldId id="277" r:id="rId6"/>
    <p:sldId id="307" r:id="rId7"/>
    <p:sldId id="299" r:id="rId8"/>
    <p:sldId id="284" r:id="rId9"/>
    <p:sldId id="265" r:id="rId10"/>
    <p:sldId id="266" r:id="rId11"/>
    <p:sldId id="267" r:id="rId12"/>
    <p:sldId id="300" r:id="rId13"/>
    <p:sldId id="301" r:id="rId14"/>
    <p:sldId id="269" r:id="rId15"/>
    <p:sldId id="273" r:id="rId16"/>
    <p:sldId id="303" r:id="rId17"/>
    <p:sldId id="288" r:id="rId18"/>
    <p:sldId id="290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5" d="100"/>
          <a:sy n="55" d="100"/>
        </p:scale>
        <p:origin x="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4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7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6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06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3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2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3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0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35827C17-DBCD-452E-BAD8-629FA978AC4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15DC131B-0BF2-4C86-8BDA-53117D95BA5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Ngày hội đọc sách trường Minh và Hoa diễn ra những hoạt động gì?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Kể chuyện theo sách, triển lãm sách, quyên góp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393</Words>
  <Application>Microsoft Office PowerPoint</Application>
  <PresentationFormat>Widescreen</PresentationFormat>
  <Paragraphs>47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Microsoft YaHei</vt:lpstr>
      <vt:lpstr>SimSun</vt:lpstr>
      <vt:lpstr>SimSun</vt:lpstr>
      <vt:lpstr>.VnAvant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等线</vt:lpstr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HongHa</cp:lastModifiedBy>
  <cp:revision>7</cp:revision>
  <dcterms:created xsi:type="dcterms:W3CDTF">2021-06-02T05:01:13Z</dcterms:created>
  <dcterms:modified xsi:type="dcterms:W3CDTF">2021-08-25T16:17:15Z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