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91" r:id="rId3"/>
    <p:sldMasterId id="2147483705" r:id="rId4"/>
    <p:sldMasterId id="2147483717" r:id="rId5"/>
  </p:sldMasterIdLst>
  <p:notesMasterIdLst>
    <p:notesMasterId r:id="rId17"/>
  </p:notesMasterIdLst>
  <p:sldIdLst>
    <p:sldId id="257" r:id="rId6"/>
    <p:sldId id="259" r:id="rId7"/>
    <p:sldId id="260" r:id="rId8"/>
    <p:sldId id="274" r:id="rId9"/>
    <p:sldId id="276" r:id="rId10"/>
    <p:sldId id="275" r:id="rId11"/>
    <p:sldId id="278" r:id="rId12"/>
    <p:sldId id="277" r:id="rId13"/>
    <p:sldId id="279" r:id="rId14"/>
    <p:sldId id="281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6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8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1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openxmlformats.org/officeDocument/2006/relationships/image" Target="../media/image30.GIF"/><Relationship Id="rId26" Type="http://schemas.microsoft.com/office/2007/relationships/hdphoto" Target="../media/hdphoto10.wdp"/><Relationship Id="rId3" Type="http://schemas.openxmlformats.org/officeDocument/2006/relationships/image" Target="../media/image21.png"/><Relationship Id="rId21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26.GIF"/><Relationship Id="rId17" Type="http://schemas.openxmlformats.org/officeDocument/2006/relationships/image" Target="../media/image29.png"/><Relationship Id="rId25" Type="http://schemas.openxmlformats.org/officeDocument/2006/relationships/image" Target="../media/image34.png"/><Relationship Id="rId2" Type="http://schemas.openxmlformats.org/officeDocument/2006/relationships/image" Target="../media/image20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36.GIF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11" Type="http://schemas.openxmlformats.org/officeDocument/2006/relationships/image" Target="../media/image25.GIF"/><Relationship Id="rId24" Type="http://schemas.microsoft.com/office/2007/relationships/hdphoto" Target="../media/hdphoto9.wdp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35.png"/><Relationship Id="rId3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xmlns="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151</Words>
  <Application>Microsoft Office PowerPoint</Application>
  <PresentationFormat>Widescreen</PresentationFormat>
  <Paragraphs>22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HongHa</cp:lastModifiedBy>
  <cp:revision>50</cp:revision>
  <dcterms:created xsi:type="dcterms:W3CDTF">2021-05-25T03:09:35Z</dcterms:created>
  <dcterms:modified xsi:type="dcterms:W3CDTF">2021-09-30T15:22:31Z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