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8" r:id="rId4"/>
    <p:sldMasterId id="2147483712" r:id="rId5"/>
  </p:sldMasterIdLst>
  <p:notesMasterIdLst>
    <p:notesMasterId r:id="rId18"/>
  </p:notesMasterIdLst>
  <p:sldIdLst>
    <p:sldId id="302" r:id="rId6"/>
    <p:sldId id="283" r:id="rId7"/>
    <p:sldId id="284" r:id="rId8"/>
    <p:sldId id="285" r:id="rId9"/>
    <p:sldId id="286" r:id="rId10"/>
    <p:sldId id="287" r:id="rId11"/>
    <p:sldId id="275" r:id="rId12"/>
    <p:sldId id="276" r:id="rId13"/>
    <p:sldId id="279" r:id="rId14"/>
    <p:sldId id="297" r:id="rId15"/>
    <p:sldId id="280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57" d="100"/>
          <a:sy n="57" d="100"/>
        </p:scale>
        <p:origin x="6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39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46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GIF"/><Relationship Id="rId18" Type="http://schemas.openxmlformats.org/officeDocument/2006/relationships/image" Target="../media/image36.png"/><Relationship Id="rId26" Type="http://schemas.openxmlformats.org/officeDocument/2006/relationships/image" Target="../media/image41.png"/><Relationship Id="rId3" Type="http://schemas.openxmlformats.org/officeDocument/2006/relationships/image" Target="../media/image27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32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24" Type="http://schemas.openxmlformats.org/officeDocument/2006/relationships/image" Target="../media/image40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42.png"/><Relationship Id="rId10" Type="http://schemas.openxmlformats.org/officeDocument/2006/relationships/image" Target="../media/image31.png"/><Relationship Id="rId19" Type="http://schemas.openxmlformats.org/officeDocument/2006/relationships/image" Target="../media/image37.GIF"/><Relationship Id="rId31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34.png"/><Relationship Id="rId22" Type="http://schemas.openxmlformats.org/officeDocument/2006/relationships/image" Target="../media/image39.png"/><Relationship Id="rId27" Type="http://schemas.microsoft.com/office/2007/relationships/hdphoto" Target="../media/hdphoto14.wdp"/><Relationship Id="rId30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xmlns="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BC6272-439F-4C6F-82F3-5C26CF697A1B}"/>
              </a:ext>
            </a:extLst>
          </p:cNvPr>
          <p:cNvSpPr txBox="1"/>
          <p:nvPr/>
        </p:nvSpPr>
        <p:spPr>
          <a:xfrm>
            <a:off x="1741805" y="1407651"/>
            <a:ext cx="849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14 - Tuần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55" y="1789430"/>
            <a:ext cx="11276602" cy="327914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86182" y="4183108"/>
            <a:ext cx="2568303" cy="537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đèn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endParaRPr 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78141" y="4183108"/>
            <a:ext cx="4984659" cy="537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Đèn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dùng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chiếu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3540" y="887730"/>
            <a:ext cx="9411970" cy="36036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9335" y="1691005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45705" y="2288540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45705" y="2875915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00115" y="3484880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04510" y="4062730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4603115"/>
            <a:ext cx="7056120" cy="185166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898987"/>
            <a:ext cx="12453257" cy="375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4114" y="27856"/>
            <a:ext cx="10450286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70194" y="214814"/>
            <a:ext cx="9702545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 Yêu lắm trường em đã học, có mấy khổ thơ</a:t>
            </a:r>
            <a:endParaRPr lang="en-US" sz="36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50028" y="1660973"/>
            <a:ext cx="2370248" cy="10060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28481" y="1602366"/>
            <a:ext cx="2997939" cy="11049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505835" y="1442085"/>
            <a:ext cx="574865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文本框 1">
            <a:extLst>
              <a:ext uri="{FF2B5EF4-FFF2-40B4-BE49-F238E27FC236}">
                <a16:creationId xmlns:a16="http://schemas.microsoft.com/office/drawing/2014/main" xmlns="" id="{A68963D7-F222-47F0-A9C0-66D75D992792}"/>
              </a:ext>
            </a:extLst>
          </p:cNvPr>
          <p:cNvSpPr txBox="1"/>
          <p:nvPr/>
        </p:nvSpPr>
        <p:spPr>
          <a:xfrm>
            <a:off x="3126879" y="235835"/>
            <a:ext cx="627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14: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vẽ</a:t>
            </a:r>
            <a:endParaRPr lang="zh-CN" altLang="en-US" sz="5400" b="1" dirty="0">
              <a:solidFill>
                <a:srgbClr val="F84854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50" y="891540"/>
            <a:ext cx="9062085" cy="4557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157728-98A2-4EE3-9493-DDBA640A7AFD}"/>
              </a:ext>
            </a:extLst>
          </p:cNvPr>
          <p:cNvSpPr txBox="1"/>
          <p:nvPr/>
        </p:nvSpPr>
        <p:spPr>
          <a:xfrm>
            <a:off x="3712028" y="4093029"/>
            <a:ext cx="12736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B34AF7-4FD4-42F9-BE90-B900BDF45C53}"/>
              </a:ext>
            </a:extLst>
          </p:cNvPr>
          <p:cNvSpPr txBox="1"/>
          <p:nvPr/>
        </p:nvSpPr>
        <p:spPr>
          <a:xfrm>
            <a:off x="3385457" y="2939404"/>
            <a:ext cx="18396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9F9BF7-8A05-442E-8EBE-4CF23C6678AC}"/>
              </a:ext>
            </a:extLst>
          </p:cNvPr>
          <p:cNvSpPr txBox="1"/>
          <p:nvPr/>
        </p:nvSpPr>
        <p:spPr>
          <a:xfrm>
            <a:off x="8125278" y="4604658"/>
            <a:ext cx="11384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52C7BD-E577-4611-9F63-D5BE3C47A87B}"/>
              </a:ext>
            </a:extLst>
          </p:cNvPr>
          <p:cNvSpPr txBox="1"/>
          <p:nvPr/>
        </p:nvSpPr>
        <p:spPr>
          <a:xfrm>
            <a:off x="6801909" y="3625468"/>
            <a:ext cx="22796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401386-5957-4CC0-8AE2-113FACBA9AA3}"/>
              </a:ext>
            </a:extLst>
          </p:cNvPr>
          <p:cNvSpPr txBox="1"/>
          <p:nvPr/>
        </p:nvSpPr>
        <p:spPr>
          <a:xfrm>
            <a:off x="6525078" y="2477739"/>
            <a:ext cx="11384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C39858-49FB-435F-86A8-A7DDDF1CFDDD}"/>
              </a:ext>
            </a:extLst>
          </p:cNvPr>
          <p:cNvSpPr txBox="1"/>
          <p:nvPr/>
        </p:nvSpPr>
        <p:spPr>
          <a:xfrm>
            <a:off x="9263743" y="2477739"/>
            <a:ext cx="7293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DB8AE9-9F21-481D-B94A-9493D7311ED7}"/>
              </a:ext>
            </a:extLst>
          </p:cNvPr>
          <p:cNvSpPr txBox="1"/>
          <p:nvPr/>
        </p:nvSpPr>
        <p:spPr>
          <a:xfrm>
            <a:off x="5421086" y="3142032"/>
            <a:ext cx="674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47D047-66A3-400F-A18C-B03EF31DB15D}"/>
              </a:ext>
            </a:extLst>
          </p:cNvPr>
          <p:cNvSpPr txBox="1"/>
          <p:nvPr/>
        </p:nvSpPr>
        <p:spPr>
          <a:xfrm>
            <a:off x="7943092" y="1566007"/>
            <a:ext cx="17560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195</Words>
  <Application>Microsoft Office PowerPoint</Application>
  <PresentationFormat>Widescreen</PresentationFormat>
  <Paragraphs>43</Paragraphs>
  <Slides>12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Times New Roman</vt:lpstr>
      <vt:lpstr>等线</vt:lpstr>
      <vt:lpstr>1_Office Theme</vt:lpstr>
      <vt:lpstr>5_Office Theme</vt:lpstr>
      <vt:lpstr>2_Office Theme</vt:lpstr>
      <vt:lpstr>3_Office Theme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HongHa</cp:lastModifiedBy>
  <cp:revision>47</cp:revision>
  <dcterms:created xsi:type="dcterms:W3CDTF">2021-05-25T05:02:22Z</dcterms:created>
  <dcterms:modified xsi:type="dcterms:W3CDTF">2021-09-30T15:31:30Z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