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6" r:id="rId4"/>
    <p:sldMasterId id="2147483700" r:id="rId5"/>
    <p:sldMasterId id="2147483712" r:id="rId6"/>
  </p:sldMasterIdLst>
  <p:notesMasterIdLst>
    <p:notesMasterId r:id="rId17"/>
  </p:notesMasterIdLst>
  <p:sldIdLst>
    <p:sldId id="302" r:id="rId7"/>
    <p:sldId id="283" r:id="rId8"/>
    <p:sldId id="284" r:id="rId9"/>
    <p:sldId id="285" r:id="rId10"/>
    <p:sldId id="286" r:id="rId11"/>
    <p:sldId id="287" r:id="rId12"/>
    <p:sldId id="556" r:id="rId13"/>
    <p:sldId id="281" r:id="rId14"/>
    <p:sldId id="301"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57" d="100"/>
          <a:sy n="57" d="100"/>
        </p:scale>
        <p:origin x="6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81084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4820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a:t>
            </a:fld>
            <a:endParaRPr lang="en-US"/>
          </a:p>
        </p:txBody>
      </p:sp>
    </p:spTree>
    <p:extLst>
      <p:ext uri="{BB962C8B-B14F-4D97-AF65-F5344CB8AC3E}">
        <p14:creationId xmlns:p14="http://schemas.microsoft.com/office/powerpoint/2010/main" val="256603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68528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8</a:t>
            </a:fld>
            <a:endParaRPr lang="en-US"/>
          </a:p>
        </p:txBody>
      </p:sp>
    </p:spTree>
    <p:extLst>
      <p:ext uri="{BB962C8B-B14F-4D97-AF65-F5344CB8AC3E}">
        <p14:creationId xmlns:p14="http://schemas.microsoft.com/office/powerpoint/2010/main" val="1595118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1358702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2021/9/30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9/30/2021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9/30/2021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9/30/2021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9/30/2021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9/30/2021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9/30/2021</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2021/9/30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9/30/2021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GIF"/><Relationship Id="rId18" Type="http://schemas.openxmlformats.org/officeDocument/2006/relationships/image" Target="../media/image35.png"/><Relationship Id="rId26" Type="http://schemas.openxmlformats.org/officeDocument/2006/relationships/image" Target="../media/image40.png"/><Relationship Id="rId3" Type="http://schemas.openxmlformats.org/officeDocument/2006/relationships/image" Target="../media/image26.GIF"/><Relationship Id="rId21" Type="http://schemas.microsoft.com/office/2007/relationships/hdphoto" Target="../media/hdphoto11.wdp"/><Relationship Id="rId7" Type="http://schemas.microsoft.com/office/2007/relationships/hdphoto" Target="../media/hdphoto6.wdp"/><Relationship Id="rId12" Type="http://schemas.openxmlformats.org/officeDocument/2006/relationships/image" Target="../media/image31.GIF"/><Relationship Id="rId17" Type="http://schemas.microsoft.com/office/2007/relationships/hdphoto" Target="../media/hdphoto10.wdp"/><Relationship Id="rId25" Type="http://schemas.microsoft.com/office/2007/relationships/hdphoto" Target="../media/hdphoto13.wdp"/><Relationship Id="rId2" Type="http://schemas.openxmlformats.org/officeDocument/2006/relationships/notesSlide" Target="../notesSlides/notesSlide5.xml"/><Relationship Id="rId16" Type="http://schemas.openxmlformats.org/officeDocument/2006/relationships/image" Target="../media/image34.png"/><Relationship Id="rId20" Type="http://schemas.openxmlformats.org/officeDocument/2006/relationships/image" Target="../media/image37.png"/><Relationship Id="rId29" Type="http://schemas.microsoft.com/office/2007/relationships/hdphoto" Target="../media/hdphoto15.wdp"/><Relationship Id="rId1" Type="http://schemas.openxmlformats.org/officeDocument/2006/relationships/slideLayout" Target="../slideLayouts/slideLayout13.xml"/><Relationship Id="rId6" Type="http://schemas.openxmlformats.org/officeDocument/2006/relationships/image" Target="../media/image28.png"/><Relationship Id="rId11" Type="http://schemas.microsoft.com/office/2007/relationships/hdphoto" Target="../media/hdphoto8.wdp"/><Relationship Id="rId24" Type="http://schemas.openxmlformats.org/officeDocument/2006/relationships/image" Target="../media/image39.png"/><Relationship Id="rId32" Type="http://schemas.microsoft.com/office/2007/relationships/hdphoto" Target="../media/hdphoto16.wdp"/><Relationship Id="rId5" Type="http://schemas.microsoft.com/office/2007/relationships/hdphoto" Target="../media/hdphoto5.wdp"/><Relationship Id="rId15" Type="http://schemas.microsoft.com/office/2007/relationships/hdphoto" Target="../media/hdphoto9.wdp"/><Relationship Id="rId23" Type="http://schemas.microsoft.com/office/2007/relationships/hdphoto" Target="../media/hdphoto12.wdp"/><Relationship Id="rId28" Type="http://schemas.openxmlformats.org/officeDocument/2006/relationships/image" Target="../media/image41.png"/><Relationship Id="rId10" Type="http://schemas.openxmlformats.org/officeDocument/2006/relationships/image" Target="../media/image30.png"/><Relationship Id="rId19" Type="http://schemas.openxmlformats.org/officeDocument/2006/relationships/image" Target="../media/image36.GIF"/><Relationship Id="rId31" Type="http://schemas.openxmlformats.org/officeDocument/2006/relationships/image" Target="../media/image43.png"/><Relationship Id="rId4" Type="http://schemas.openxmlformats.org/officeDocument/2006/relationships/image" Target="../media/image27.png"/><Relationship Id="rId9" Type="http://schemas.microsoft.com/office/2007/relationships/hdphoto" Target="../media/hdphoto7.wdp"/><Relationship Id="rId14" Type="http://schemas.openxmlformats.org/officeDocument/2006/relationships/image" Target="../media/image33.png"/><Relationship Id="rId22" Type="http://schemas.openxmlformats.org/officeDocument/2006/relationships/image" Target="../media/image38.png"/><Relationship Id="rId27" Type="http://schemas.microsoft.com/office/2007/relationships/hdphoto" Target="../media/hdphoto14.wdp"/><Relationship Id="rId30" Type="http://schemas.openxmlformats.org/officeDocument/2006/relationships/image" Target="../media/image42.GI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3.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1.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14.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7.png"/><Relationship Id="rId5" Type="http://schemas.openxmlformats.org/officeDocument/2006/relationships/audio" Target="NULL" TargetMode="External"/><Relationship Id="rId1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9.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4.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13.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18.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NULL" TargetMode="Externa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Arial-Rounded" panose="020B0500000000000000" charset="0"/>
                <a:cs typeface="Arial-Rounded" panose="020B0500000000000000" charset="0"/>
                <a:sym typeface="+mn-ea"/>
              </a:rPr>
              <a:t>Chào</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mừng</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các</a:t>
            </a:r>
            <a:r>
              <a:rPr lang="en-US" sz="4800" b="1" dirty="0">
                <a:solidFill>
                  <a:srgbClr val="0070C0"/>
                </a:solidFill>
                <a:latin typeface="Arial-Rounded" panose="020B0500000000000000" charset="0"/>
                <a:cs typeface="Arial-Rounded" panose="020B0500000000000000" charset="0"/>
                <a:sym typeface="+mn-ea"/>
              </a:rPr>
              <a:t> em </a:t>
            </a:r>
            <a:r>
              <a:rPr lang="en-US" sz="4800" b="1" dirty="0" err="1">
                <a:solidFill>
                  <a:srgbClr val="0070C0"/>
                </a:solidFill>
                <a:latin typeface="Arial-Rounded" panose="020B0500000000000000" charset="0"/>
                <a:cs typeface="Arial-Rounded" panose="020B0500000000000000" charset="0"/>
                <a:sym typeface="+mn-ea"/>
              </a:rPr>
              <a:t>đến</a:t>
            </a:r>
            <a:r>
              <a:rPr lang="en-US" sz="4800" b="1" dirty="0">
                <a:solidFill>
                  <a:srgbClr val="0070C0"/>
                </a:solidFill>
                <a:latin typeface="Arial-Rounded" panose="020B0500000000000000" charset="0"/>
                <a:cs typeface="Arial-Rounded" panose="020B0500000000000000" charset="0"/>
                <a:sym typeface="+mn-ea"/>
              </a:rPr>
              <a:t> </a:t>
            </a:r>
            <a:r>
              <a:rPr lang="en-US" sz="4800" b="1" dirty="0" err="1">
                <a:solidFill>
                  <a:srgbClr val="0070C0"/>
                </a:solidFill>
                <a:latin typeface="Arial-Rounded" panose="020B0500000000000000" charset="0"/>
                <a:cs typeface="Arial-Rounded" panose="020B0500000000000000" charset="0"/>
                <a:sym typeface="+mn-ea"/>
              </a:rPr>
              <a:t>với</a:t>
            </a:r>
            <a:r>
              <a:rPr lang="en-US" sz="4800" b="1" dirty="0">
                <a:solidFill>
                  <a:srgbClr val="0070C0"/>
                </a:solidFill>
                <a:latin typeface="Arial-Rounded" panose="020B0500000000000000" charset="0"/>
                <a:cs typeface="Arial-Rounded" panose="020B0500000000000000" charset="0"/>
                <a:sym typeface="+mn-ea"/>
              </a:rPr>
              <a:t> </a:t>
            </a:r>
            <a:r>
              <a:rPr lang="vi-VN" sz="4800" b="1" dirty="0">
                <a:solidFill>
                  <a:srgbClr val="0070C0"/>
                </a:solidFill>
                <a:latin typeface="Arial-Rounded" panose="020B0500000000000000" charset="0"/>
                <a:cs typeface="Arial-Rounded" panose="020B0500000000000000" charset="0"/>
                <a:sym typeface="+mn-ea"/>
              </a:rPr>
              <a:t>tiết</a:t>
            </a:r>
            <a:r>
              <a:rPr lang="en-US" altLang="vi-VN" sz="4800" b="1" dirty="0">
                <a:solidFill>
                  <a:srgbClr val="0070C0"/>
                </a:solidFill>
                <a:latin typeface="Arial-Rounded" panose="020B0500000000000000" charset="0"/>
                <a:cs typeface="Arial-Rounded" panose="020B0500000000000000"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
        <p:nvSpPr>
          <p:cNvPr id="3" name="Text Box 2"/>
          <p:cNvSpPr txBox="1"/>
          <p:nvPr/>
        </p:nvSpPr>
        <p:spPr>
          <a:xfrm>
            <a:off x="1741805" y="90805"/>
            <a:ext cx="7978140" cy="368300"/>
          </a:xfrm>
          <a:prstGeom prst="rect">
            <a:avLst/>
          </a:prstGeom>
          <a:noFill/>
        </p:spPr>
        <p:txBody>
          <a:bodyPr wrap="none" rtlCol="0" anchor="t">
            <a:spAutoFit/>
          </a:bodyPr>
          <a:lstStyle/>
          <a:p>
            <a:r>
              <a:rPr lang="en-US">
                <a:ln w="22225">
                  <a:solidFill>
                    <a:schemeClr val="accent2"/>
                  </a:solidFill>
                  <a:prstDash val="solid"/>
                </a:ln>
                <a:solidFill>
                  <a:schemeClr val="accent2">
                    <a:lumMod val="40000"/>
                    <a:lumOff val="60000"/>
                  </a:schemeClr>
                </a:solidFill>
                <a:effectLst/>
                <a:sym typeface="+mn-ea"/>
              </a:rPr>
              <a:t>Bản quyền thuộc về: FB Hương Thảo - https://www.facebook.com/huongthaoGADT/</a:t>
            </a:r>
          </a:p>
        </p:txBody>
      </p:sp>
      <p:pic>
        <p:nvPicPr>
          <p:cNvPr id="6" name="Picture 3" descr="C:\Users\Administrator\Downloads\ẢNG HÌNH NÊN MỚI\2eb65abb3b2bf7969df42d6a12ae3543.jpg">
            <a:extLst>
              <a:ext uri="{FF2B5EF4-FFF2-40B4-BE49-F238E27FC236}">
                <a16:creationId xmlns:a16="http://schemas.microsoft.com/office/drawing/2014/main" xmlns="" id="{1D0C7515-3273-4722-BCB1-405561B52D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7" y="-688087"/>
            <a:ext cx="12143107" cy="7749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1BC6272-439F-4C6F-82F3-5C26CF697A1B}"/>
              </a:ext>
            </a:extLst>
          </p:cNvPr>
          <p:cNvSpPr txBox="1"/>
          <p:nvPr/>
        </p:nvSpPr>
        <p:spPr>
          <a:xfrm>
            <a:off x="1741805" y="1407651"/>
            <a:ext cx="8490352" cy="1569660"/>
          </a:xfrm>
          <a:prstGeom prst="rect">
            <a:avLst/>
          </a:prstGeom>
          <a:noFill/>
        </p:spPr>
        <p:txBody>
          <a:bodyPr wrap="square" rtlCol="0">
            <a:spAutoFit/>
          </a:bodyPr>
          <a:lstStyle/>
          <a:p>
            <a:pPr algn="ct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Chào</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mừng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các</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em</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đến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với</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Tiếng</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Việt</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 </a:t>
            </a:r>
            <a:r>
              <a:rPr lang="en-US" sz="4800"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800" b="1">
                <a:solidFill>
                  <a:srgbClr val="00B050"/>
                </a:solidFill>
                <a:highlight>
                  <a:srgbClr val="FFFF00"/>
                </a:highlight>
                <a:latin typeface="Times New Roman" panose="02020603050405020304" pitchFamily="18" charset="0"/>
                <a:cs typeface="Times New Roman" panose="02020603050405020304" pitchFamily="18" charset="0"/>
              </a:rPr>
              <a:t> 14 - Tuần</a:t>
            </a:r>
            <a:r>
              <a:rPr lang="en-US" sz="4800" b="1" dirty="0">
                <a:solidFill>
                  <a:srgbClr val="00B050"/>
                </a:solidFill>
                <a:highlight>
                  <a:srgbClr val="FFFF00"/>
                </a:highlight>
                <a:latin typeface="Times New Roman" panose="02020603050405020304" pitchFamily="18" charset="0"/>
                <a:cs typeface="Times New Roman" panose="02020603050405020304" pitchFamily="18" charset="0"/>
              </a:rPr>
              <a:t> 7</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949" y="-126077"/>
            <a:ext cx="3143250" cy="2381250"/>
          </a:xfrm>
          <a:prstGeom prst="ellipse">
            <a:avLst/>
          </a:prstGeom>
          <a:ln>
            <a:noFill/>
          </a:ln>
          <a:effectLst>
            <a:softEdge rad="112500"/>
          </a:effectLst>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59" b="100000" l="0" r="100000"/>
                    </a14:imgEffect>
                  </a14:imgLayer>
                </a14:imgProps>
              </a:ext>
              <a:ext uri="{28A0092B-C50C-407E-A947-70E740481C1C}">
                <a14:useLocalDpi xmlns:a14="http://schemas.microsoft.com/office/drawing/2010/main" val="0"/>
              </a:ext>
            </a:extLst>
          </a:blip>
          <a:stretch>
            <a:fillRect/>
          </a:stretch>
        </p:blipFill>
        <p:spPr>
          <a:xfrm>
            <a:off x="5562600" y="1447800"/>
            <a:ext cx="4648200" cy="2076450"/>
          </a:xfrm>
          <a:prstGeom prst="rect">
            <a:avLst/>
          </a:prstGeom>
        </p:spPr>
      </p:pic>
      <p:pic>
        <p:nvPicPr>
          <p:cNvPr id="9" name="Picture 8"/>
          <p:cNvPicPr>
            <a:picLocks noChangeAspect="1"/>
          </p:cNvPicPr>
          <p:nvPr/>
        </p:nvPicPr>
        <p:blipFill rotWithShape="1">
          <a:blip r:embed="rId6">
            <a:extLst>
              <a:ext uri="{BEBA8EAE-BF5A-486C-A8C5-ECC9F3942E4B}">
                <a14:imgProps xmlns:a14="http://schemas.microsoft.com/office/drawing/2010/main">
                  <a14:imgLayer r:embed="rId7">
                    <a14:imgEffect>
                      <a14:backgroundRemoval t="0" b="93917" l="3750" r="98667">
                        <a14:foregroundMark x1="44333" y1="17167" x2="45167" y2="20583"/>
                        <a14:foregroundMark x1="50167" y1="19167" x2="49833" y2="22250"/>
                        <a14:foregroundMark x1="39917" y1="30917" x2="40083" y2="34750"/>
                        <a14:foregroundMark x1="42750" y1="36583" x2="45333" y2="36583"/>
                        <a14:foregroundMark x1="49583" y1="40000" x2="48583" y2="42667"/>
                        <a14:foregroundMark x1="43500" y1="24667" x2="47167" y2="23000"/>
                        <a14:foregroundMark x1="61333" y1="19417" x2="62500" y2="23000"/>
                        <a14:foregroundMark x1="69000" y1="17583" x2="66750" y2="21833"/>
                        <a14:foregroundMark x1="72667" y1="21417" x2="71000" y2="25083"/>
                        <a14:foregroundMark x1="65167" y1="24250" x2="68000" y2="26250"/>
                        <a14:foregroundMark x1="72417" y1="27667" x2="74417" y2="27667"/>
                        <a14:foregroundMark x1="84167" y1="40167" x2="82083" y2="44667"/>
                        <a14:foregroundMark x1="82083" y1="47667" x2="85333" y2="48250"/>
                        <a14:foregroundMark x1="75833" y1="46250" x2="77250" y2="48500"/>
                        <a14:foregroundMark x1="65333" y1="60000" x2="68417" y2="61000"/>
                        <a14:foregroundMark x1="20500" y1="32333" x2="21083" y2="35750"/>
                        <a14:foregroundMark x1="10833" y1="34167" x2="16500" y2="34917"/>
                        <a14:foregroundMark x1="16833" y1="38583" x2="18250" y2="42250"/>
                        <a14:foregroundMark x1="18500" y1="46833" x2="21333" y2="45833"/>
                        <a14:foregroundMark x1="29000" y1="55167" x2="30000" y2="52917"/>
                        <a14:foregroundMark x1="25167" y1="62833" x2="27750" y2="66250"/>
                        <a14:foregroundMark x1="35833" y1="76000" x2="38250" y2="76000"/>
                        <a14:foregroundMark x1="38083" y1="83417" x2="36083" y2="87250"/>
                        <a14:foregroundMark x1="21750" y1="88500" x2="26000" y2="88500"/>
                        <a14:foregroundMark x1="11833" y1="83667" x2="12250" y2="86667"/>
                        <a14:foregroundMark x1="43750" y1="89500" x2="46750" y2="90500"/>
                        <a14:foregroundMark x1="70583" y1="79833" x2="70000" y2="83833"/>
                        <a14:foregroundMark x1="73250" y1="86667" x2="70833" y2="88083"/>
                        <a14:foregroundMark x1="78083" y1="76000" x2="81333" y2="77333"/>
                        <a14:foregroundMark x1="72833" y1="68250" x2="75250" y2="71333"/>
                        <a14:foregroundMark x1="81500" y1="88667" x2="83333" y2="92500"/>
                      </a14:backgroundRemoval>
                    </a14:imgEffect>
                  </a14:imgLayer>
                </a14:imgProps>
              </a:ext>
              <a:ext uri="{28A0092B-C50C-407E-A947-70E740481C1C}">
                <a14:useLocalDpi xmlns:a14="http://schemas.microsoft.com/office/drawing/2010/main" val="0"/>
              </a:ext>
            </a:extLst>
          </a:blip>
          <a:srcRect l="8824" t="15000" r="13235" b="5000"/>
          <a:stretch>
            <a:fillRect/>
          </a:stretch>
        </p:blipFill>
        <p:spPr>
          <a:xfrm>
            <a:off x="7886700" y="34636"/>
            <a:ext cx="4038600" cy="3657600"/>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692" b="99769" l="10000" r="95769"/>
                    </a14:imgEffect>
                  </a14:imgLayer>
                </a14:imgProps>
              </a:ext>
              <a:ext uri="{28A0092B-C50C-407E-A947-70E740481C1C}">
                <a14:useLocalDpi xmlns:a14="http://schemas.microsoft.com/office/drawing/2010/main" val="0"/>
              </a:ext>
            </a:extLst>
          </a:blip>
          <a:srcRect l="7936" r="4762"/>
          <a:stretch>
            <a:fillRect/>
          </a:stretch>
        </p:blipFill>
        <p:spPr>
          <a:xfrm>
            <a:off x="0" y="457200"/>
            <a:ext cx="2625436" cy="2367395"/>
          </a:xfrm>
          <a:prstGeom prst="rect">
            <a:avLst/>
          </a:prstGeom>
        </p:spPr>
      </p:pic>
      <p:pic>
        <p:nvPicPr>
          <p:cNvPr id="11" name="Picture 10"/>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58250" y="2772301"/>
            <a:ext cx="1048683" cy="81273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511" y="2209800"/>
            <a:ext cx="1039920" cy="9144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758" y="2180359"/>
            <a:ext cx="1039920" cy="1248641"/>
          </a:xfrm>
          <a:prstGeom prst="rect">
            <a:avLst/>
          </a:prstGeom>
        </p:spPr>
      </p:pic>
      <p:pic>
        <p:nvPicPr>
          <p:cNvPr id="14" name="Picture 1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0761" y="2115469"/>
            <a:ext cx="1039920" cy="1008731"/>
          </a:xfrm>
          <a:prstGeom prst="rect">
            <a:avLst/>
          </a:prstGeom>
        </p:spPr>
      </p:pic>
      <p:pic>
        <p:nvPicPr>
          <p:cNvPr id="15" name="Picture 1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50199" y="2313474"/>
            <a:ext cx="1257300" cy="182533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9272" y="2646730"/>
            <a:ext cx="1137329" cy="915213"/>
          </a:xfrm>
          <a:prstGeom prst="rect">
            <a:avLst/>
          </a:prstGeom>
        </p:spPr>
      </p:pic>
      <p:pic>
        <p:nvPicPr>
          <p:cNvPr id="17" name="Picture 16"/>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48199" y="4458566"/>
            <a:ext cx="1753077" cy="1219200"/>
          </a:xfrm>
          <a:prstGeom prst="rect">
            <a:avLst/>
          </a:prstGeom>
        </p:spPr>
      </p:pic>
      <p:pic>
        <p:nvPicPr>
          <p:cNvPr id="18" name="Picture 17"/>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105400" y="4492161"/>
            <a:ext cx="1753077" cy="1219200"/>
          </a:xfrm>
          <a:prstGeom prst="rect">
            <a:avLst/>
          </a:prstGeom>
        </p:spPr>
      </p:pic>
      <p:pic>
        <p:nvPicPr>
          <p:cNvPr id="19" name="Picture 18"/>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90000" l="0" r="32889"/>
                    </a14:imgEffect>
                  </a14:imgLayer>
                </a14:imgProps>
              </a:ext>
              <a:ext uri="{28A0092B-C50C-407E-A947-70E740481C1C}">
                <a14:useLocalDpi xmlns:a14="http://schemas.microsoft.com/office/drawing/2010/main" val="0"/>
              </a:ext>
            </a:extLst>
          </a:blip>
          <a:srcRect l="1852" t="35185" r="63490" b="31482"/>
          <a:stretch>
            <a:fillRect/>
          </a:stretch>
        </p:blipFill>
        <p:spPr>
          <a:xfrm>
            <a:off x="7769814" y="4881631"/>
            <a:ext cx="1426110" cy="1371600"/>
          </a:xfrm>
          <a:prstGeom prst="rect">
            <a:avLst/>
          </a:prstGeom>
        </p:spPr>
      </p:pic>
      <p:pic>
        <p:nvPicPr>
          <p:cNvPr id="20" name="Picture 19"/>
          <p:cNvPicPr>
            <a:picLocks noChangeAspect="1"/>
          </p:cNvPicPr>
          <p:nvPr/>
        </p:nvPicPr>
        <p:blipFill rotWithShape="1">
          <a:blip r:embed="rId18">
            <a:extLst>
              <a:ext uri="{BEBA8EAE-BF5A-486C-A8C5-ECC9F3942E4B}">
                <a14:imgProps xmlns:a14="http://schemas.microsoft.com/office/drawing/2010/main">
                  <a14:imgLayer r:embed="rId17">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1049000" y="4728834"/>
            <a:ext cx="1295400" cy="1447801"/>
          </a:xfrm>
          <a:prstGeom prst="rect">
            <a:avLst/>
          </a:prstGeom>
        </p:spPr>
      </p:pic>
      <p:pic>
        <p:nvPicPr>
          <p:cNvPr id="21" name="Picture 20"/>
          <p:cNvPicPr>
            <a:picLocks noChangeAspect="1"/>
          </p:cNvPicPr>
          <p:nvPr/>
        </p:nvPicPr>
        <p:blipFill>
          <a:blip r:embed="rId14" cstate="print">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84018" y="3524250"/>
            <a:ext cx="2438400" cy="2438400"/>
          </a:xfrm>
          <a:prstGeom prst="rect">
            <a:avLst/>
          </a:prstGeom>
        </p:spPr>
      </p:pic>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305550" y="29350"/>
            <a:ext cx="1581150" cy="1554718"/>
          </a:xfrm>
          <a:prstGeom prst="ellipse">
            <a:avLst/>
          </a:prstGeom>
          <a:ln>
            <a:noFill/>
          </a:ln>
          <a:effectLst>
            <a:softEdge rad="112500"/>
          </a:effectLst>
        </p:spPr>
      </p:pic>
      <p:pic>
        <p:nvPicPr>
          <p:cNvPr id="23" name="Picture 22"/>
          <p:cNvPicPr>
            <a:picLocks noChangeAspect="1"/>
          </p:cNvPicPr>
          <p:nvPr/>
        </p:nvPicPr>
        <p:blipFill>
          <a:blip r:embed="rId20" cstate="print">
            <a:extLst>
              <a:ext uri="{BEBA8EAE-BF5A-486C-A8C5-ECC9F3942E4B}">
                <a14:imgProps xmlns:a14="http://schemas.microsoft.com/office/drawing/2010/main">
                  <a14:imgLayer r:embed="rId21">
                    <a14:imgEffect>
                      <a14:backgroundRemoval t="5692" b="96000" l="9963" r="89851">
                        <a14:foregroundMark x1="35196" y1="28154" x2="39385" y2="29231"/>
                        <a14:foregroundMark x1="55121" y1="30615" x2="58845" y2="32692"/>
                        <a14:foregroundMark x1="69088" y1="20077" x2="69088" y2="23923"/>
                        <a14:foregroundMark x1="35196" y1="13462" x2="35196" y2="17308"/>
                      </a14:backgroundRemoval>
                    </a14:imgEffect>
                  </a14:imgLayer>
                </a14:imgProps>
              </a:ext>
              <a:ext uri="{28A0092B-C50C-407E-A947-70E740481C1C}">
                <a14:useLocalDpi xmlns:a14="http://schemas.microsoft.com/office/drawing/2010/main" val="0"/>
              </a:ext>
            </a:extLst>
          </a:blip>
          <a:stretch>
            <a:fillRect/>
          </a:stretch>
        </p:blipFill>
        <p:spPr>
          <a:xfrm>
            <a:off x="8691511" y="3858491"/>
            <a:ext cx="2357489" cy="2419350"/>
          </a:xfrm>
          <a:prstGeom prst="rect">
            <a:avLst/>
          </a:prstGeom>
        </p:spPr>
      </p:pic>
      <p:pic>
        <p:nvPicPr>
          <p:cNvPr id="24" name="Picture 23"/>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10000" b="90000" l="0" r="90000">
                        <a14:foregroundMark x1="39538" y1="17248" x2="37769" y2="28899"/>
                      </a14:backgroundRemoval>
                    </a14:imgEffect>
                  </a14:imgLayer>
                </a14:imgProps>
              </a:ext>
              <a:ext uri="{28A0092B-C50C-407E-A947-70E740481C1C}">
                <a14:useLocalDpi xmlns:a14="http://schemas.microsoft.com/office/drawing/2010/main" val="0"/>
              </a:ext>
            </a:extLst>
          </a:blip>
          <a:srcRect l="2879" t="11468" r="52891" b="10549"/>
          <a:stretch>
            <a:fillRect/>
          </a:stretch>
        </p:blipFill>
        <p:spPr>
          <a:xfrm>
            <a:off x="1677769" y="4409208"/>
            <a:ext cx="1398310" cy="1551709"/>
          </a:xfrm>
          <a:prstGeom prst="rect">
            <a:avLst/>
          </a:prstGeom>
        </p:spPr>
      </p:pic>
      <p:pic>
        <p:nvPicPr>
          <p:cNvPr id="25" name="Picture 24"/>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0" b="100000" l="10000" r="98231">
                        <a14:foregroundMark x1="78692" y1="13119" x2="66462" y2="61009"/>
                      </a14:backgroundRemoval>
                    </a14:imgEffect>
                  </a14:imgLayer>
                </a14:imgProps>
              </a:ext>
              <a:ext uri="{28A0092B-C50C-407E-A947-70E740481C1C}">
                <a14:useLocalDpi xmlns:a14="http://schemas.microsoft.com/office/drawing/2010/main" val="0"/>
              </a:ext>
            </a:extLst>
          </a:blip>
          <a:srcRect l="53845" t="8716" r="5770" b="2294"/>
          <a:stretch>
            <a:fillRect/>
          </a:stretch>
        </p:blipFill>
        <p:spPr>
          <a:xfrm>
            <a:off x="3829413" y="4458566"/>
            <a:ext cx="1228718" cy="1645902"/>
          </a:xfrm>
          <a:prstGeom prst="rect">
            <a:avLst/>
          </a:prstGeom>
        </p:spPr>
      </p:pic>
      <p:pic>
        <p:nvPicPr>
          <p:cNvPr id="26" name="Picture 25"/>
          <p:cNvPicPr>
            <a:picLocks noChangeAspect="1"/>
          </p:cNvPicPr>
          <p:nvPr/>
        </p:nvPicPr>
        <p:blipFill>
          <a:blip r:embed="rId26">
            <a:extLst>
              <a:ext uri="{BEBA8EAE-BF5A-486C-A8C5-ECC9F3942E4B}">
                <a14:imgProps xmlns:a14="http://schemas.microsoft.com/office/drawing/2010/main">
                  <a14:imgLayer r:embed="rId27">
                    <a14:imgEffect>
                      <a14:backgroundRemoval t="400" b="99600" l="9664" r="89916"/>
                    </a14:imgEffect>
                  </a14:imgLayer>
                </a14:imgProps>
              </a:ext>
              <a:ext uri="{28A0092B-C50C-407E-A947-70E740481C1C}">
                <a14:useLocalDpi xmlns:a14="http://schemas.microsoft.com/office/drawing/2010/main" val="0"/>
              </a:ext>
            </a:extLst>
          </a:blip>
          <a:stretch>
            <a:fillRect/>
          </a:stretch>
        </p:blipFill>
        <p:spPr>
          <a:xfrm>
            <a:off x="3883105" y="2139775"/>
            <a:ext cx="2406492" cy="2442441"/>
          </a:xfrm>
          <a:prstGeom prst="rect">
            <a:avLst/>
          </a:prstGeom>
        </p:spPr>
      </p:pic>
      <p:sp>
        <p:nvSpPr>
          <p:cNvPr id="27" name="Rectangle 26"/>
          <p:cNvSpPr/>
          <p:nvPr/>
        </p:nvSpPr>
        <p:spPr>
          <a:xfrm>
            <a:off x="6619" y="6015373"/>
            <a:ext cx="12150436" cy="923330"/>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a:spAutoFit/>
            <a:scene3d>
              <a:camera prst="orthographicFront"/>
              <a:lightRig rig="threePt" dir="t"/>
            </a:scene3d>
            <a:sp3d extrusionH="57150" prstMaterial="dkEdge">
              <a:bevelT w="38100" h="38100" prst="angle"/>
            </a:sp3d>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H</a:t>
            </a:r>
            <a:r>
              <a:rPr lang="en-US" sz="54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ẹn</a:t>
            </a: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Arial-Rounded" panose="020B0500000000000000" charset="0"/>
                <a:ea typeface="Arial-Rounded" panose="020B0500000000000000" charset="0"/>
                <a:cs typeface="Arial-Rounded" panose="020B0500000000000000" charset="0"/>
              </a:rPr>
              <a:t> gặp lại các bạn ở bài sau nhé</a:t>
            </a:r>
          </a:p>
        </p:txBody>
      </p:sp>
      <p:pic>
        <p:nvPicPr>
          <p:cNvPr id="28" name="Picture 27"/>
          <p:cNvPicPr>
            <a:picLocks noChangeAspect="1"/>
          </p:cNvPicPr>
          <p:nvPr/>
        </p:nvPicPr>
        <p:blipFill>
          <a:blip r:embed="rId28">
            <a:extLst>
              <a:ext uri="{BEBA8EAE-BF5A-486C-A8C5-ECC9F3942E4B}">
                <a14:imgProps xmlns:a14="http://schemas.microsoft.com/office/drawing/2010/main">
                  <a14:imgLayer r:embed="rId29">
                    <a14:imgEffect>
                      <a14:backgroundRemoval t="10000" b="90000" l="4000" r="100000"/>
                    </a14:imgEffect>
                  </a14:imgLayer>
                </a14:imgProps>
              </a:ext>
              <a:ext uri="{28A0092B-C50C-407E-A947-70E740481C1C}">
                <a14:useLocalDpi xmlns:a14="http://schemas.microsoft.com/office/drawing/2010/main" val="0"/>
              </a:ext>
            </a:extLst>
          </a:blip>
          <a:stretch>
            <a:fillRect/>
          </a:stretch>
        </p:blipFill>
        <p:spPr>
          <a:xfrm>
            <a:off x="-107129" y="-41757"/>
            <a:ext cx="2153327" cy="1572075"/>
          </a:xfrm>
          <a:prstGeom prst="rect">
            <a:avLst/>
          </a:prstGeom>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75385" y="1033966"/>
            <a:ext cx="1070829" cy="1175834"/>
          </a:xfrm>
          <a:prstGeom prst="rect">
            <a:avLst/>
          </a:prstGeom>
        </p:spPr>
      </p:pic>
      <p:pic>
        <p:nvPicPr>
          <p:cNvPr id="30" name="Picture 29"/>
          <p:cNvPicPr>
            <a:picLocks noChangeAspect="1"/>
          </p:cNvPicPr>
          <p:nvPr/>
        </p:nvPicPr>
        <p:blipFill>
          <a:blip r:embed="rId31">
            <a:extLst>
              <a:ext uri="{BEBA8EAE-BF5A-486C-A8C5-ECC9F3942E4B}">
                <a14:imgProps xmlns:a14="http://schemas.microsoft.com/office/drawing/2010/main">
                  <a14:imgLayer r:embed="rId32">
                    <a14:imgEffect>
                      <a14:backgroundRemoval t="0" b="99517" l="0" r="99180">
                        <a14:foregroundMark x1="30328" y1="42512" x2="22131" y2="93720"/>
                        <a14:foregroundMark x1="23361" y1="42029" x2="15984" y2="62319"/>
                        <a14:foregroundMark x1="27869" y1="31401" x2="34016" y2="31401"/>
                        <a14:foregroundMark x1="54918" y1="40580" x2="61885" y2="41063"/>
                        <a14:foregroundMark x1="86066" y1="57488" x2="86475" y2="69565"/>
                      </a14:backgroundRemoval>
                    </a14:imgEffect>
                  </a14:imgLayer>
                </a14:imgProps>
              </a:ext>
              <a:ext uri="{28A0092B-C50C-407E-A947-70E740481C1C}">
                <a14:useLocalDpi xmlns:a14="http://schemas.microsoft.com/office/drawing/2010/main" val="0"/>
              </a:ext>
            </a:extLst>
          </a:blip>
          <a:stretch>
            <a:fillRect/>
          </a:stretch>
        </p:blipFill>
        <p:spPr>
          <a:xfrm>
            <a:off x="1636655" y="2083458"/>
            <a:ext cx="1628244" cy="1389127"/>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32" presetClass="emph" presetSubtype="0" fill="hold" nodeType="withEffect">
                                  <p:stCondLst>
                                    <p:cond delay="0"/>
                                  </p:stCondLst>
                                  <p:childTnLst>
                                    <p:animRot by="120000">
                                      <p:cBhvr>
                                        <p:cTn id="9" dur="50" fill="hold">
                                          <p:stCondLst>
                                            <p:cond delay="0"/>
                                          </p:stCondLst>
                                        </p:cTn>
                                        <p:tgtEl>
                                          <p:spTgt spid="23"/>
                                        </p:tgtEl>
                                        <p:attrNameLst>
                                          <p:attrName>r</p:attrName>
                                        </p:attrNameLst>
                                      </p:cBhvr>
                                    </p:animRot>
                                    <p:animRot by="-240000">
                                      <p:cBhvr>
                                        <p:cTn id="10" dur="100" fill="hold">
                                          <p:stCondLst>
                                            <p:cond delay="100"/>
                                          </p:stCondLst>
                                        </p:cTn>
                                        <p:tgtEl>
                                          <p:spTgt spid="23"/>
                                        </p:tgtEl>
                                        <p:attrNameLst>
                                          <p:attrName>r</p:attrName>
                                        </p:attrNameLst>
                                      </p:cBhvr>
                                    </p:animRot>
                                    <p:animRot by="240000">
                                      <p:cBhvr>
                                        <p:cTn id="11" dur="100" fill="hold">
                                          <p:stCondLst>
                                            <p:cond delay="200"/>
                                          </p:stCondLst>
                                        </p:cTn>
                                        <p:tgtEl>
                                          <p:spTgt spid="23"/>
                                        </p:tgtEl>
                                        <p:attrNameLst>
                                          <p:attrName>r</p:attrName>
                                        </p:attrNameLst>
                                      </p:cBhvr>
                                    </p:animRot>
                                    <p:animRot by="-240000">
                                      <p:cBhvr>
                                        <p:cTn id="12" dur="100" fill="hold">
                                          <p:stCondLst>
                                            <p:cond delay="300"/>
                                          </p:stCondLst>
                                        </p:cTn>
                                        <p:tgtEl>
                                          <p:spTgt spid="23"/>
                                        </p:tgtEl>
                                        <p:attrNameLst>
                                          <p:attrName>r</p:attrName>
                                        </p:attrNameLst>
                                      </p:cBhvr>
                                    </p:animRot>
                                    <p:animRot by="120000">
                                      <p:cBhvr>
                                        <p:cTn id="13" dur="100" fill="hold">
                                          <p:stCondLst>
                                            <p:cond delay="400"/>
                                          </p:stCondLst>
                                        </p:cTn>
                                        <p:tgtEl>
                                          <p:spTgt spid="23"/>
                                        </p:tgtEl>
                                        <p:attrNameLst>
                                          <p:attrName>r</p:attrName>
                                        </p:attrNameLst>
                                      </p:cBhvr>
                                    </p:animRot>
                                  </p:childTnLst>
                                </p:cTn>
                              </p:par>
                            </p:childTnLst>
                          </p:cTn>
                        </p:par>
                        <p:par>
                          <p:cTn id="14" fill="hold">
                            <p:stCondLst>
                              <p:cond delay="2000"/>
                            </p:stCondLst>
                            <p:childTnLst>
                              <p:par>
                                <p:cTn id="15" presetID="32" presetClass="emph" presetSubtype="0" fill="hold" nodeType="afterEffect">
                                  <p:stCondLst>
                                    <p:cond delay="500"/>
                                  </p:stCondLst>
                                  <p:childTnLst>
                                    <p:animRot by="120000">
                                      <p:cBhvr>
                                        <p:cTn id="16" dur="100" fill="hold">
                                          <p:stCondLst>
                                            <p:cond delay="0"/>
                                          </p:stCondLst>
                                        </p:cTn>
                                        <p:tgtEl>
                                          <p:spTgt spid="24"/>
                                        </p:tgtEl>
                                        <p:attrNameLst>
                                          <p:attrName>r</p:attrName>
                                        </p:attrNameLst>
                                      </p:cBhvr>
                                    </p:animRot>
                                    <p:animRot by="-240000">
                                      <p:cBhvr>
                                        <p:cTn id="17" dur="200" fill="hold">
                                          <p:stCondLst>
                                            <p:cond delay="200"/>
                                          </p:stCondLst>
                                        </p:cTn>
                                        <p:tgtEl>
                                          <p:spTgt spid="24"/>
                                        </p:tgtEl>
                                        <p:attrNameLst>
                                          <p:attrName>r</p:attrName>
                                        </p:attrNameLst>
                                      </p:cBhvr>
                                    </p:animRot>
                                    <p:animRot by="240000">
                                      <p:cBhvr>
                                        <p:cTn id="18" dur="200" fill="hold">
                                          <p:stCondLst>
                                            <p:cond delay="400"/>
                                          </p:stCondLst>
                                        </p:cTn>
                                        <p:tgtEl>
                                          <p:spTgt spid="24"/>
                                        </p:tgtEl>
                                        <p:attrNameLst>
                                          <p:attrName>r</p:attrName>
                                        </p:attrNameLst>
                                      </p:cBhvr>
                                    </p:animRot>
                                    <p:animRot by="-240000">
                                      <p:cBhvr>
                                        <p:cTn id="19" dur="200" fill="hold">
                                          <p:stCondLst>
                                            <p:cond delay="600"/>
                                          </p:stCondLst>
                                        </p:cTn>
                                        <p:tgtEl>
                                          <p:spTgt spid="24"/>
                                        </p:tgtEl>
                                        <p:attrNameLst>
                                          <p:attrName>r</p:attrName>
                                        </p:attrNameLst>
                                      </p:cBhvr>
                                    </p:animRot>
                                    <p:animRot by="120000">
                                      <p:cBhvr>
                                        <p:cTn id="20" dur="200" fill="hold">
                                          <p:stCondLst>
                                            <p:cond delay="800"/>
                                          </p:stCondLst>
                                        </p:cTn>
                                        <p:tgtEl>
                                          <p:spTgt spid="24"/>
                                        </p:tgtEl>
                                        <p:attrNameLst>
                                          <p:attrName>r</p:attrName>
                                        </p:attrNameLst>
                                      </p:cBhvr>
                                    </p:animRot>
                                  </p:childTnLst>
                                </p:cTn>
                              </p:par>
                            </p:childTnLst>
                          </p:cTn>
                        </p:par>
                        <p:par>
                          <p:cTn id="21" fill="hold">
                            <p:stCondLst>
                              <p:cond delay="3500"/>
                            </p:stCondLst>
                            <p:childTnLst>
                              <p:par>
                                <p:cTn id="22" presetID="32" presetClass="emph" presetSubtype="0" fill="hold" nodeType="afterEffect">
                                  <p:stCondLst>
                                    <p:cond delay="0"/>
                                  </p:stCondLst>
                                  <p:childTnLst>
                                    <p:animRot by="120000">
                                      <p:cBhvr>
                                        <p:cTn id="23" dur="100" fill="hold">
                                          <p:stCondLst>
                                            <p:cond delay="0"/>
                                          </p:stCondLst>
                                        </p:cTn>
                                        <p:tgtEl>
                                          <p:spTgt spid="25"/>
                                        </p:tgtEl>
                                        <p:attrNameLst>
                                          <p:attrName>r</p:attrName>
                                        </p:attrNameLst>
                                      </p:cBhvr>
                                    </p:animRot>
                                    <p:animRot by="-240000">
                                      <p:cBhvr>
                                        <p:cTn id="24" dur="200" fill="hold">
                                          <p:stCondLst>
                                            <p:cond delay="200"/>
                                          </p:stCondLst>
                                        </p:cTn>
                                        <p:tgtEl>
                                          <p:spTgt spid="25"/>
                                        </p:tgtEl>
                                        <p:attrNameLst>
                                          <p:attrName>r</p:attrName>
                                        </p:attrNameLst>
                                      </p:cBhvr>
                                    </p:animRot>
                                    <p:animRot by="240000">
                                      <p:cBhvr>
                                        <p:cTn id="25" dur="200" fill="hold">
                                          <p:stCondLst>
                                            <p:cond delay="400"/>
                                          </p:stCondLst>
                                        </p:cTn>
                                        <p:tgtEl>
                                          <p:spTgt spid="25"/>
                                        </p:tgtEl>
                                        <p:attrNameLst>
                                          <p:attrName>r</p:attrName>
                                        </p:attrNameLst>
                                      </p:cBhvr>
                                    </p:animRot>
                                    <p:animRot by="-240000">
                                      <p:cBhvr>
                                        <p:cTn id="26" dur="200" fill="hold">
                                          <p:stCondLst>
                                            <p:cond delay="600"/>
                                          </p:stCondLst>
                                        </p:cTn>
                                        <p:tgtEl>
                                          <p:spTgt spid="25"/>
                                        </p:tgtEl>
                                        <p:attrNameLst>
                                          <p:attrName>r</p:attrName>
                                        </p:attrNameLst>
                                      </p:cBhvr>
                                    </p:animRot>
                                    <p:animRot by="120000">
                                      <p:cBhvr>
                                        <p:cTn id="27" dur="200" fill="hold">
                                          <p:stCondLst>
                                            <p:cond delay="800"/>
                                          </p:stCondLst>
                                        </p:cTn>
                                        <p:tgtEl>
                                          <p:spTgt spid="25"/>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6932"/>
            <a:ext cx="121920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0" y="898987"/>
            <a:ext cx="12453257" cy="3758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894114" y="27856"/>
            <a:ext cx="10450286"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742950" indent="-742950" algn="ctr">
              <a:buAutoNum type="arabicPeriod"/>
            </a:pPr>
            <a:r>
              <a:rPr lang="en-US" sz="3600" b="1" dirty="0">
                <a:ln w="11430"/>
                <a:solidFill>
                  <a:srgbClr val="FF0000"/>
                </a:solidFill>
                <a:effectLst>
                  <a:outerShdw blurRad="50800" dist="39000" dir="5460000" algn="tl">
                    <a:srgbClr val="000000">
                      <a:alpha val="38000"/>
                    </a:srgbClr>
                  </a:outerShdw>
                </a:effectLst>
                <a:latin typeface="Arial-Rounded" panose="020B0500000000000000" charset="0"/>
                <a:ea typeface="Arial-Rounded" panose="020B0500000000000000" charset="0"/>
                <a:cs typeface="Arial-Rounded" panose="020B0500000000000000" charset="0"/>
              </a:rPr>
              <a:t>Ôn và khởi động (Xe bus yêu thương)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870194" y="214814"/>
            <a:ext cx="9702545"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Bài Yêu lắm trường em đã học, có mấy khổ thơ</a:t>
            </a:r>
            <a:endParaRPr lang="en-US" sz="3600" b="1" dirty="0">
              <a:solidFill>
                <a:prstClr val="black"/>
              </a:solidFill>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1941207" y="1685926"/>
            <a:ext cx="2821837"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A. 4</a:t>
            </a:r>
          </a:p>
        </p:txBody>
      </p:sp>
      <p:sp>
        <p:nvSpPr>
          <p:cNvPr id="11" name="Rectangle 10"/>
          <p:cNvSpPr/>
          <p:nvPr/>
        </p:nvSpPr>
        <p:spPr>
          <a:xfrm>
            <a:off x="8489934" y="1643062"/>
            <a:ext cx="3092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B050"/>
                </a:solidFill>
                <a:latin typeface="Arial-Rounded" panose="020B0500000000000000" charset="0"/>
                <a:ea typeface="Arial-Rounded" panose="020B0500000000000000" charset="0"/>
                <a:cs typeface="Arial-Rounded" panose="020B0500000000000000" charset="0"/>
              </a:rPr>
              <a:t>C. 3</a:t>
            </a:r>
          </a:p>
        </p:txBody>
      </p:sp>
      <p:sp>
        <p:nvSpPr>
          <p:cNvPr id="12" name="Rectangle 11"/>
          <p:cNvSpPr/>
          <p:nvPr/>
        </p:nvSpPr>
        <p:spPr>
          <a:xfrm>
            <a:off x="5365734" y="1685926"/>
            <a:ext cx="2711466" cy="5334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B050"/>
                </a:solidFill>
                <a:latin typeface="Arial-Rounded" panose="020B0500000000000000" charset="0"/>
                <a:ea typeface="Arial-Rounded" panose="020B0500000000000000" charset="0"/>
                <a:cs typeface="Arial-Rounded" panose="020B0500000000000000" charset="0"/>
              </a:rPr>
              <a:t>B. 2</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0 0 L 0.25 0 E" pathEditMode="relative" ptsTypes="">
                                      <p:cBhvr>
                                        <p:cTn id="37" dur="2000" fill="hold"/>
                                        <p:tgtEl>
                                          <p:spTgt spid="7170"/>
                                        </p:tgtEl>
                                        <p:attrNameLst>
                                          <p:attrName>ppt_x</p:attrName>
                                          <p:attrName>ppt_y</p:attrName>
                                        </p:attrNameLst>
                                      </p:cBhvr>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500"/>
                                        <p:tgtEl>
                                          <p:spTgt spid="7170"/>
                                        </p:tgtEl>
                                        <p:attrNameLst>
                                          <p:attrName>ppt_w</p:attrName>
                                        </p:attrNameLst>
                                      </p:cBhvr>
                                      <p:tavLst>
                                        <p:tav tm="0">
                                          <p:val>
                                            <p:strVal val="ppt_w"/>
                                          </p:val>
                                        </p:tav>
                                        <p:tav tm="100000">
                                          <p:val>
                                            <p:fltVal val="0"/>
                                          </p:val>
                                        </p:tav>
                                      </p:tavLst>
                                    </p:anim>
                                    <p:anim calcmode="lin" valueType="num">
                                      <p:cBhvr>
                                        <p:cTn id="41" dur="500"/>
                                        <p:tgtEl>
                                          <p:spTgt spid="7170"/>
                                        </p:tgtEl>
                                        <p:attrNameLst>
                                          <p:attrName>ppt_h</p:attrName>
                                        </p:attrNameLst>
                                      </p:cBhvr>
                                      <p:tavLst>
                                        <p:tav tm="0">
                                          <p:val>
                                            <p:strVal val="ppt_h"/>
                                          </p:val>
                                        </p:tav>
                                        <p:tav tm="100000">
                                          <p:val>
                                            <p:fltVal val="0"/>
                                          </p:val>
                                        </p:tav>
                                      </p:tavLst>
                                    </p:anim>
                                    <p:animEffect transition="out" filter="fade">
                                      <p:cBhvr>
                                        <p:cTn id="42" dur="500"/>
                                        <p:tgtEl>
                                          <p:spTgt spid="7170"/>
                                        </p:tgtEl>
                                      </p:cBhvr>
                                    </p:animEffect>
                                    <p:set>
                                      <p:cBhvr>
                                        <p:cTn id="43" dur="1" fill="hold">
                                          <p:stCondLst>
                                            <p:cond delay="499"/>
                                          </p:stCondLst>
                                        </p:cTn>
                                        <p:tgtEl>
                                          <p:spTgt spid="7170"/>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Em yêu mái trường</a:t>
            </a:r>
          </a:p>
          <a:p>
            <a:pPr algn="ctr"/>
            <a:r>
              <a:rPr lang="en-US" sz="3600" b="1" dirty="0">
                <a:solidFill>
                  <a:schemeClr val="tx1"/>
                </a:solidFill>
                <a:latin typeface="Arial-Rounded" panose="020B0500000000000000" charset="0"/>
                <a:ea typeface="Arial-Rounded" panose="020B0500000000000000" charset="0"/>
                <a:cs typeface="Arial-Rounded" panose="020B0500000000000000" charset="0"/>
              </a:rPr>
              <a:t>Có hàng.... mát</a:t>
            </a:r>
          </a:p>
        </p:txBody>
      </p:sp>
      <p:sp>
        <p:nvSpPr>
          <p:cNvPr id="10" name="Rectangle 9"/>
          <p:cNvSpPr/>
          <p:nvPr/>
        </p:nvSpPr>
        <p:spPr>
          <a:xfrm>
            <a:off x="1278785" y="1756400"/>
            <a:ext cx="2894894"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A. bàng</a:t>
            </a:r>
          </a:p>
        </p:txBody>
      </p:sp>
      <p:sp>
        <p:nvSpPr>
          <p:cNvPr id="11" name="Rectangle 10"/>
          <p:cNvSpPr/>
          <p:nvPr/>
        </p:nvSpPr>
        <p:spPr>
          <a:xfrm>
            <a:off x="8942040" y="1846888"/>
            <a:ext cx="2487960" cy="150591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C. cây</a:t>
            </a:r>
          </a:p>
        </p:txBody>
      </p:sp>
      <p:sp>
        <p:nvSpPr>
          <p:cNvPr id="12" name="Rectangle 11"/>
          <p:cNvSpPr/>
          <p:nvPr/>
        </p:nvSpPr>
        <p:spPr>
          <a:xfrm>
            <a:off x="4860184" y="1752600"/>
            <a:ext cx="3369415" cy="1600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Rounded" panose="020B0500000000000000" charset="0"/>
                <a:ea typeface="Arial-Rounded" panose="020B0500000000000000" charset="0"/>
                <a:cs typeface="Arial-Rounded" panose="020B0500000000000000" charset="0"/>
              </a:rPr>
              <a:t>B. tre</a:t>
            </a: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1550028" y="1660973"/>
            <a:ext cx="2370248" cy="100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641040" cy="116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rgbClr val="002060"/>
                </a:solidFill>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128481" y="1602366"/>
            <a:ext cx="2997939" cy="1104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505835" y="1442085"/>
            <a:ext cx="5748655" cy="2016125"/>
            <a:chOff x="2118480" y="1316166"/>
            <a:chExt cx="1512168" cy="1512168"/>
          </a:xfrm>
        </p:grpSpPr>
        <p:sp>
          <p:nvSpPr>
            <p:cNvPr id="16" name="15"/>
            <p:cNvSpPr/>
            <p:nvPr/>
          </p:nvSpPr>
          <p:spPr>
            <a:xfrm>
              <a:off x="2118480" y="1316166"/>
              <a:ext cx="1512168" cy="151216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algn="ctr" defTabSz="1219200">
                <a:defRPr/>
              </a:pPr>
              <a:r>
                <a:rPr lang="en-US" altLang="zh-CN" sz="8000" spc="300" dirty="0" err="1">
                  <a:solidFill>
                    <a:srgbClr val="FFFFFF"/>
                  </a:solidFill>
                  <a:latin typeface="Arial Rounded MT Bold" panose="020F0704030504030204" charset="0"/>
                  <a:ea typeface="Microsoft YaHei" panose="020B0503020204020204" charset="-122"/>
                  <a:cs typeface="Arial Rounded MT Bold" panose="020F0704030504030204" charset="0"/>
                </a:rPr>
                <a:t>Tiết</a:t>
              </a: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 6</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38120814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1895"/>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Đọc mở rộng</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 y="60960"/>
            <a:ext cx="10515600" cy="1325563"/>
          </a:xfrm>
        </p:spPr>
        <p:txBody>
          <a:bodyPr/>
          <a:lstStyle/>
          <a:p>
            <a:r>
              <a:rPr lang="en-US">
                <a:latin typeface="Arial-Rounded" panose="020B0500000000000000" charset="0"/>
                <a:cs typeface="Arial-Rounded" panose="020B0500000000000000" charset="0"/>
              </a:rPr>
              <a:t>Tìm đọc một câu chuyện về trường học</a:t>
            </a:r>
          </a:p>
        </p:txBody>
      </p:sp>
      <p:sp>
        <p:nvSpPr>
          <p:cNvPr id="4" name="Rectangles 3"/>
          <p:cNvSpPr/>
          <p:nvPr/>
        </p:nvSpPr>
        <p:spPr>
          <a:xfrm>
            <a:off x="800735" y="1338580"/>
            <a:ext cx="10822305" cy="52038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a:latin typeface="Arial-Rounded" panose="020B0500000000000000" charset="0"/>
                <a:cs typeface="Arial-Rounded" panose="020B0500000000000000" charset="0"/>
              </a:rPr>
              <a:t>Lan đến trường tiểu học</a:t>
            </a:r>
          </a:p>
          <a:p>
            <a:pPr algn="just"/>
            <a:r>
              <a:rPr lang="en-US">
                <a:latin typeface="Arial-Rounded" panose="020B0500000000000000" charset="0"/>
                <a:cs typeface="Arial-Rounded" panose="020B0500000000000000" charset="0"/>
              </a:rPr>
              <a:t>Bao nhiêu mong đợi, cuối cùng thì ngày khai giảng năm học mới cũng đã tới. Lan sung sướng vô cùng và xúc động thật sự.</a:t>
            </a:r>
          </a:p>
          <a:p>
            <a:pPr algn="just"/>
            <a:r>
              <a:rPr lang="en-US">
                <a:latin typeface="Arial-Rounded" panose="020B0500000000000000" charset="0"/>
                <a:cs typeface="Arial-Rounded" panose="020B0500000000000000" charset="0"/>
              </a:rPr>
              <a:t>Lan mặc váy rất dẹp và đánh đôi giày sáng bóng. Từ mấy ngày trước đây Lan đã chuẩn bị đầy đủ sách vở, giấy bút, thức kẻ vào chiếc cặp mới mà Lan được mẹ tặng trong ngày Tết nguyên đán.</a:t>
            </a:r>
          </a:p>
          <a:p>
            <a:pPr algn="just"/>
            <a:r>
              <a:rPr lang="en-US">
                <a:latin typeface="Arial-Rounded" panose="020B0500000000000000" charset="0"/>
                <a:cs typeface="Arial-Rounded" panose="020B0500000000000000" charset="0"/>
              </a:rPr>
              <a:t> Nhưng điều Lan vui nhất là đến trường Lan được gặp  nhiều bạn cùng học một lớp với nhau, nhất định Lan sẽ tìm được những bạn tốt.</a:t>
            </a:r>
          </a:p>
          <a:p>
            <a:pPr algn="just"/>
            <a:r>
              <a:rPr lang="en-US">
                <a:latin typeface="Arial-Rounded" panose="020B0500000000000000" charset="0"/>
                <a:cs typeface="Arial-Rounded" panose="020B0500000000000000" charset="0"/>
              </a:rPr>
              <a:t>Bà nội, bố mẹ Lan cũng rất vui trong những ngày này. Bố mẹ Lan đã xin nghỉ phép để đưa Lan đến trường, cùng dự lễ khai giảng với Lan và anh Dũng.</a:t>
            </a:r>
          </a:p>
          <a:p>
            <a:pPr algn="just"/>
            <a:r>
              <a:rPr lang="en-US">
                <a:latin typeface="Arial-Rounded" panose="020B0500000000000000" charset="0"/>
                <a:cs typeface="Arial-Rounded" panose="020B0500000000000000" charset="0"/>
              </a:rPr>
              <a:t> Mở đầu lễ khai giảng tại hội trường, thầy Hiệu trưởng đặc biệt chào mừng các em học lớp Một lần đầu tiên đến trường. Sau phần đọc dễn văn khai giảng của thầy Hiệu trưởng, đội thiếu niên tiền phong đã biểu diễn một số tiết mục văn nghệ.</a:t>
            </a:r>
          </a:p>
          <a:p>
            <a:pPr algn="just"/>
            <a:r>
              <a:rPr lang="en-US">
                <a:latin typeface="Arial-Rounded" panose="020B0500000000000000" charset="0"/>
                <a:cs typeface="Arial-Rounded" panose="020B0500000000000000" charset="0"/>
              </a:rPr>
              <a:t>  Sau buổi lễ, cô giáo đến hướng dẫn học sinh vào lớp. Tên lớp 1A in trên tấm bảng to, gắn ngay cạnh cửa ra vào. Lớp 1A là lớp học của Lan.</a:t>
            </a:r>
          </a:p>
          <a:p>
            <a:pPr algn="just"/>
            <a:r>
              <a:rPr lang="en-US">
                <a:latin typeface="Arial-Rounded" panose="020B0500000000000000" charset="0"/>
                <a:cs typeface="Arial-Rounded" panose="020B0500000000000000" charset="0"/>
              </a:rPr>
              <a:t>Cô giáo giảng bài, học sinh chú ý lắng nghe. Lan chăm chú nhìn cô và nhận thấy cô giáo của Lan trẻ, đẹp, lại vui vẻ và hiền từ. Lan cảm thấy mến cô ngay và chắc là cô sẽ dạy rất hay.</a:t>
            </a:r>
          </a:p>
          <a:p>
            <a:pPr algn="just"/>
            <a:r>
              <a:rPr lang="en-US">
                <a:latin typeface="Arial-Rounded" panose="020B0500000000000000" charset="0"/>
                <a:cs typeface="Arial-Rounded" panose="020B0500000000000000" charset="0"/>
              </a:rPr>
              <a:t> Lan vui sướng với nhiệm vụ học tập mới ở trường, đây là một việc rất quan trọng đối với Lan.</a:t>
            </a:r>
          </a:p>
          <a:p>
            <a:pPr algn="just"/>
            <a:endParaRPr lang="en-US">
              <a:latin typeface="Arial-Rounded" panose="020B0500000000000000" charset="0"/>
              <a:cs typeface="Arial-Rounded" panose="020B0500000000000000" charset="0"/>
            </a:endParaRPr>
          </a:p>
        </p:txBody>
      </p:sp>
      <p:pic>
        <p:nvPicPr>
          <p:cNvPr id="5" name="Content Placeholder 4"/>
          <p:cNvPicPr>
            <a:picLocks noGrp="1" noChangeAspect="1"/>
          </p:cNvPicPr>
          <p:nvPr>
            <p:ph idx="1"/>
          </p:nvPr>
        </p:nvPicPr>
        <p:blipFill>
          <a:blip r:embed="rId2"/>
          <a:stretch>
            <a:fillRect/>
          </a:stretch>
        </p:blipFill>
        <p:spPr>
          <a:xfrm>
            <a:off x="2933065" y="2419985"/>
            <a:ext cx="6324600" cy="3162300"/>
          </a:xfrm>
          <a:prstGeom prst="rect">
            <a:avLst/>
          </a:prstGeom>
        </p:spPr>
      </p:pic>
      <p:sp>
        <p:nvSpPr>
          <p:cNvPr id="6" name="Rounded Rectangle 5"/>
          <p:cNvSpPr/>
          <p:nvPr/>
        </p:nvSpPr>
        <p:spPr>
          <a:xfrm>
            <a:off x="1003300" y="5801995"/>
            <a:ext cx="7840345" cy="730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 Nói về nhân vật em thích trong câu chuyện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P spid="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TotalTime>
  <Words>506</Words>
  <Application>Microsoft Office PowerPoint</Application>
  <PresentationFormat>Widescreen</PresentationFormat>
  <Paragraphs>40</Paragraphs>
  <Slides>10</Slides>
  <Notes>5</Notes>
  <HiddenSlides>0</HiddenSlides>
  <MMClips>17</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10</vt:i4>
      </vt:variant>
    </vt:vector>
  </HeadingPairs>
  <TitlesOfParts>
    <vt:vector size="26" baseType="lpstr">
      <vt:lpstr>Microsoft YaHei</vt:lpstr>
      <vt:lpstr>黑体</vt:lpstr>
      <vt:lpstr>SimSun</vt:lpstr>
      <vt:lpstr>SimSun</vt:lpstr>
      <vt:lpstr>Arial</vt:lpstr>
      <vt:lpstr>Arial Rounded MT Bold</vt:lpstr>
      <vt:lpstr>Arial-Rounded</vt:lpstr>
      <vt:lpstr>Calibri</vt:lpstr>
      <vt:lpstr>Calibri Light</vt:lpstr>
      <vt:lpstr>Times New Roman</vt:lpstr>
      <vt:lpstr>1_Office Theme</vt:lpstr>
      <vt:lpstr>5_Office Theme</vt:lpstr>
      <vt:lpstr>2_Office Theme</vt:lpstr>
      <vt:lpstr>2_Office 主题​​</vt:lpstr>
      <vt:lpstr>6_Office Theme</vt:lpstr>
      <vt:lpstr>7_Office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đọc một câu chuyện về trường học</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
  <cp:lastModifiedBy>HongHa</cp:lastModifiedBy>
  <cp:revision>47</cp:revision>
  <dcterms:created xsi:type="dcterms:W3CDTF">2021-05-25T05:02:22Z</dcterms:created>
  <dcterms:modified xsi:type="dcterms:W3CDTF">2021-09-30T15:30:14Z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