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</p:sldMasterIdLst>
  <p:notesMasterIdLst>
    <p:notesMasterId r:id="rId30"/>
  </p:notesMasterIdLst>
  <p:sldIdLst>
    <p:sldId id="302" r:id="rId6"/>
    <p:sldId id="283" r:id="rId7"/>
    <p:sldId id="284" r:id="rId8"/>
    <p:sldId id="285" r:id="rId9"/>
    <p:sldId id="286" r:id="rId10"/>
    <p:sldId id="287" r:id="rId11"/>
    <p:sldId id="310" r:id="rId12"/>
    <p:sldId id="259" r:id="rId13"/>
    <p:sldId id="261" r:id="rId14"/>
    <p:sldId id="263" r:id="rId15"/>
    <p:sldId id="311" r:id="rId16"/>
    <p:sldId id="288" r:id="rId17"/>
    <p:sldId id="523" r:id="rId18"/>
    <p:sldId id="542" r:id="rId19"/>
    <p:sldId id="539" r:id="rId20"/>
    <p:sldId id="538" r:id="rId21"/>
    <p:sldId id="289" r:id="rId22"/>
    <p:sldId id="290" r:id="rId23"/>
    <p:sldId id="268" r:id="rId24"/>
    <p:sldId id="291" r:id="rId25"/>
    <p:sldId id="292" r:id="rId26"/>
    <p:sldId id="293" r:id="rId27"/>
    <p:sldId id="267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7" d="100"/>
          <a:sy n="57" d="100"/>
        </p:scale>
        <p:origin x="6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5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142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8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60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519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252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38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145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510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18" Type="http://schemas.openxmlformats.org/officeDocument/2006/relationships/image" Target="../media/image52.png"/><Relationship Id="rId26" Type="http://schemas.openxmlformats.org/officeDocument/2006/relationships/image" Target="../media/image57.png"/><Relationship Id="rId3" Type="http://schemas.openxmlformats.org/officeDocument/2006/relationships/image" Target="../media/image43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48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20" Type="http://schemas.openxmlformats.org/officeDocument/2006/relationships/image" Target="../media/image54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microsoft.com/office/2007/relationships/hdphoto" Target="../media/hdphoto8.wdp"/><Relationship Id="rId24" Type="http://schemas.openxmlformats.org/officeDocument/2006/relationships/image" Target="../media/image56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58.png"/><Relationship Id="rId10" Type="http://schemas.openxmlformats.org/officeDocument/2006/relationships/image" Target="../media/image47.png"/><Relationship Id="rId19" Type="http://schemas.openxmlformats.org/officeDocument/2006/relationships/image" Target="../media/image53.GIF"/><Relationship Id="rId31" Type="http://schemas.openxmlformats.org/officeDocument/2006/relationships/image" Target="../media/image60.png"/><Relationship Id="rId4" Type="http://schemas.openxmlformats.org/officeDocument/2006/relationships/image" Target="../media/image44.png"/><Relationship Id="rId9" Type="http://schemas.microsoft.com/office/2007/relationships/hdphoto" Target="../media/hdphoto7.wdp"/><Relationship Id="rId14" Type="http://schemas.openxmlformats.org/officeDocument/2006/relationships/image" Target="../media/image50.png"/><Relationship Id="rId22" Type="http://schemas.openxmlformats.org/officeDocument/2006/relationships/image" Target="../media/image55.png"/><Relationship Id="rId27" Type="http://schemas.microsoft.com/office/2007/relationships/hdphoto" Target="../media/hdphoto14.wdp"/><Relationship Id="rId30" Type="http://schemas.openxmlformats.org/officeDocument/2006/relationships/image" Target="../media/image5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xmlns="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9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14 - Tuần</a:t>
            </a:r>
            <a:r>
              <a:rPr lang="en-US" sz="48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964380-4255-4145-A4D3-7D05AFA98E12}"/>
              </a:ext>
            </a:extLst>
          </p:cNvPr>
          <p:cNvSpPr txBox="1"/>
          <p:nvPr/>
        </p:nvSpPr>
        <p:spPr>
          <a:xfrm>
            <a:off x="5024438" y="2955840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4146C85-BBD0-4D7F-A452-003E5714EF59}"/>
              </a:ext>
            </a:extLst>
          </p:cNvPr>
          <p:cNvSpPr txBox="1"/>
          <p:nvPr/>
        </p:nvSpPr>
        <p:spPr>
          <a:xfrm>
            <a:off x="5024438" y="437211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9A18FB3-6B36-49EB-AD38-24C4B3B45703}"/>
              </a:ext>
            </a:extLst>
          </p:cNvPr>
          <p:cNvSpPr txBox="1"/>
          <p:nvPr/>
        </p:nvSpPr>
        <p:spPr>
          <a:xfrm>
            <a:off x="5422903" y="4371612"/>
            <a:ext cx="703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E97454-C7CA-4B97-94B2-DAA93743C238}"/>
              </a:ext>
            </a:extLst>
          </p:cNvPr>
          <p:cNvSpPr txBox="1"/>
          <p:nvPr/>
        </p:nvSpPr>
        <p:spPr>
          <a:xfrm>
            <a:off x="5024438" y="2247954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402F61-4803-4BF7-ACDA-D29E63E2C3F0}"/>
              </a:ext>
            </a:extLst>
          </p:cNvPr>
          <p:cNvSpPr txBox="1"/>
          <p:nvPr/>
        </p:nvSpPr>
        <p:spPr>
          <a:xfrm>
            <a:off x="6377943" y="3663726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xmlns="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xmlns="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A4D690-C8E0-4E1D-8CAB-DA3ABD40B92C}"/>
              </a:ext>
            </a:extLst>
          </p:cNvPr>
          <p:cNvSpPr txBox="1"/>
          <p:nvPr/>
        </p:nvSpPr>
        <p:spPr>
          <a:xfrm>
            <a:off x="5228422" y="2373323"/>
            <a:ext cx="4636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ra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907847" y="284514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379176" y="246558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311447" y="325092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454332" y="375308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379176" y="375765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359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xmlns="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0CCC13-28A8-4FE0-A1EA-A3F9CAFF67F6}"/>
              </a:ext>
            </a:extLst>
          </p:cNvPr>
          <p:cNvSpPr txBox="1"/>
          <p:nvPr/>
        </p:nvSpPr>
        <p:spPr>
          <a:xfrm>
            <a:off x="3834062" y="2359604"/>
            <a:ext cx="8012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3559934"/>
            <a:ext cx="3820160" cy="24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xmlns="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0CCC13-28A8-4FE0-A1EA-A3F9CAFF67F6}"/>
              </a:ext>
            </a:extLst>
          </p:cNvPr>
          <p:cNvSpPr txBox="1"/>
          <p:nvPr/>
        </p:nvSpPr>
        <p:spPr>
          <a:xfrm>
            <a:off x="3834062" y="2359604"/>
            <a:ext cx="801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CECD63-B040-4982-9D10-3FAD2D6EFA40}"/>
              </a:ext>
            </a:extLst>
          </p:cNvPr>
          <p:cNvSpPr txBox="1"/>
          <p:nvPr/>
        </p:nvSpPr>
        <p:spPr>
          <a:xfrm>
            <a:off x="3834063" y="171327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3195670"/>
            <a:ext cx="4958080" cy="26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/>
          <p:cNvSpPr/>
          <p:nvPr/>
        </p:nvSpPr>
        <p:spPr>
          <a:xfrm>
            <a:off x="828675" y="239395"/>
            <a:ext cx="3975735" cy="95567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Trả lời câu hỏi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1. Bạn nhỏ vẽ những gì trong bức tranh trời đêm?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459865" y="2743835"/>
            <a:ext cx="12274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7855" y="355536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6415" y="4782185"/>
            <a:ext cx="2028825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586345" y="2044065"/>
            <a:ext cx="260667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86345" y="2429510"/>
            <a:ext cx="283019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586345" y="2885440"/>
            <a:ext cx="207962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animBg="1"/>
      <p:bldP spid="2" grpId="1" animBg="1"/>
      <p:bldP spid="10" grpId="0" bldLvl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05000" y="615133"/>
            <a:ext cx="9817010" cy="3826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430" y="4615180"/>
            <a:ext cx="3463925" cy="17468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79108B9-5AE4-4CC3-B8B3-D2F8104819E1}"/>
              </a:ext>
            </a:extLst>
          </p:cNvPr>
          <p:cNvSpPr/>
          <p:nvPr/>
        </p:nvSpPr>
        <p:spPr>
          <a:xfrm>
            <a:off x="651784" y="718728"/>
            <a:ext cx="926646" cy="372291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5290" y="549275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Tìm tiếng cùng vần ở cuối các dòng thơ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2301875" y="274383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301875" y="358584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9885" y="1617980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39885" y="282511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077960" y="358584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F009554-A5D9-4D35-ADC1-AA5EFA9B8DB5}"/>
              </a:ext>
            </a:extLst>
          </p:cNvPr>
          <p:cNvSpPr/>
          <p:nvPr/>
        </p:nvSpPr>
        <p:spPr>
          <a:xfrm>
            <a:off x="229960" y="197282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 lại nắng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cầu vồng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tươi thắm </a:t>
            </a:r>
          </a:p>
          <a:p>
            <a:pPr marL="0" lvl="1" algn="just"/>
            <a:r>
              <a:rPr lang="en-US" sz="32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mừng vui trông</a:t>
            </a:r>
          </a:p>
          <a:p>
            <a:pPr marL="0" lvl="1" algn="just"/>
            <a:endParaRPr lang="en-US" sz="32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AA7A394-80C0-450C-AA16-7FFF63346205}"/>
              </a:ext>
            </a:extLst>
          </p:cNvPr>
          <p:cNvSpPr/>
          <p:nvPr/>
        </p:nvSpPr>
        <p:spPr>
          <a:xfrm>
            <a:off x="-40568" y="256651"/>
            <a:ext cx="1036501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26110" y="5671820"/>
            <a:ext cx="9878695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 trong bài những từ chỉ sự vật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93140" y="196278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6915" y="198310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6915" y="1577340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0985" y="2784475"/>
            <a:ext cx="111569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1220" y="3575050"/>
            <a:ext cx="923290" cy="1079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40915" y="3990975"/>
            <a:ext cx="446405" cy="952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61060" y="4356100"/>
            <a:ext cx="943610" cy="2032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30985" y="4782185"/>
            <a:ext cx="32448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60665" y="1577340"/>
            <a:ext cx="42545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23275" y="1983105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23275" y="2378710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23275" y="2794635"/>
            <a:ext cx="39052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10550" y="3585845"/>
            <a:ext cx="117094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24570" y="3990975"/>
            <a:ext cx="132524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56245" y="4376420"/>
            <a:ext cx="104140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44485" y="4782185"/>
            <a:ext cx="33147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428490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xmlns="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78252"/>
            <a:ext cx="116840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0AA3477-FE49-4EBB-8836-4F072A7F4B10}"/>
              </a:ext>
            </a:extLst>
          </p:cNvPr>
          <p:cNvSpPr/>
          <p:nvPr/>
        </p:nvSpPr>
        <p:spPr>
          <a:xfrm>
            <a:off x="2847974" y="399335"/>
            <a:ext cx="6086475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xmlns="" id="{BA72896B-A6B7-4027-A785-5C1D4B173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945" y="2267022"/>
            <a:ext cx="7838440" cy="936625"/>
          </a:xfrm>
          <a:prstGeom prst="rect">
            <a:avLst/>
          </a:prstGeom>
        </p:spPr>
      </p:pic>
      <p:sp>
        <p:nvSpPr>
          <p:cNvPr id="12" name="Rounded Rectangle 15">
            <a:extLst>
              <a:ext uri="{FF2B5EF4-FFF2-40B4-BE49-F238E27FC236}">
                <a16:creationId xmlns:a16="http://schemas.microsoft.com/office/drawing/2014/main" xmlns="" id="{41089ED4-B473-4501-BF4E-A8DA5F23E24F}"/>
              </a:ext>
            </a:extLst>
          </p:cNvPr>
          <p:cNvSpPr/>
          <p:nvPr/>
        </p:nvSpPr>
        <p:spPr>
          <a:xfrm>
            <a:off x="4413250" y="3322719"/>
            <a:ext cx="5751195" cy="1957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vu</a:t>
            </a: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870194" y="214814"/>
            <a:ext cx="9702545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lang="en-US" sz="36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50028" y="1660973"/>
            <a:ext cx="2370248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8481" y="1602366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xmlns="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xmlns="" id="{74FE8D6D-79D9-4D3F-978C-7405CDA19BD5}"/>
              </a:ext>
            </a:extLst>
          </p:cNvPr>
          <p:cNvSpPr/>
          <p:nvPr/>
        </p:nvSpPr>
        <p:spPr>
          <a:xfrm>
            <a:off x="1857167" y="2265755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xmlns="" id="{1590E16F-F6E2-48AC-842C-3F3C476EB704}"/>
              </a:ext>
            </a:extLst>
          </p:cNvPr>
          <p:cNvSpPr txBox="1"/>
          <p:nvPr/>
        </p:nvSpPr>
        <p:spPr>
          <a:xfrm>
            <a:off x="2960382" y="3586835"/>
            <a:ext cx="6271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5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xmlns="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xmlns="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xmlns="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xmlns="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xmlns="" id="{9B402CEE-44D7-4EEF-9731-43567C13A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1" y="5071687"/>
            <a:ext cx="3121967" cy="1772088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32053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0000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6" y="0"/>
            <a:ext cx="12028714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436</Words>
  <Application>Microsoft Office PowerPoint</Application>
  <PresentationFormat>Widescreen</PresentationFormat>
  <Paragraphs>98</Paragraphs>
  <Slides>24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Microsoft YaHei</vt:lpstr>
      <vt:lpstr>黑体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5_Office Theme</vt:lpstr>
      <vt:lpstr>2_Office Theme</vt:lpstr>
      <vt:lpstr>2_Office 主题​​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HongHa</cp:lastModifiedBy>
  <cp:revision>47</cp:revision>
  <dcterms:created xsi:type="dcterms:W3CDTF">2021-05-25T05:02:22Z</dcterms:created>
  <dcterms:modified xsi:type="dcterms:W3CDTF">2021-09-30T15:29:38Z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