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271" r:id="rId3"/>
    <p:sldId id="266" r:id="rId4"/>
    <p:sldId id="268" r:id="rId5"/>
    <p:sldId id="267" r:id="rId6"/>
    <p:sldId id="269" r:id="rId7"/>
    <p:sldId id="270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3</a:t>
            </a:r>
            <a:endParaRPr lang="en-US" sz="48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KÍNH TRỌNG THẦY GIÁO, CÔ GIÁO</a:t>
            </a:r>
            <a:endParaRPr lang="en-US" sz="4800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78" y="1838039"/>
            <a:ext cx="7220958" cy="4096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8838" y="5934361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089554" y="183803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" y="1653076"/>
            <a:ext cx="11460174" cy="4505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85171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trung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337400" y="492201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751238" y="4862840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99098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373798" y="181161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482823" y="1815737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2778" y="2876968"/>
            <a:ext cx="46482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trống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Cãi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lời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vâng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lời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chuyện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giờ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34" y="2876968"/>
            <a:ext cx="5836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Chú</a:t>
            </a:r>
            <a:r>
              <a:rPr lang="en-US" sz="2400" dirty="0" smtClean="0">
                <a:solidFill>
                  <a:schemeClr val="accent4"/>
                </a:solidFill>
              </a:rPr>
              <a:t> ý </a:t>
            </a:r>
            <a:r>
              <a:rPr lang="en-US" sz="2400" dirty="0" err="1" smtClean="0">
                <a:solidFill>
                  <a:schemeClr val="accent4"/>
                </a:solidFill>
              </a:rPr>
              <a:t>nghe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Quan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tâm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Lễ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phép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025334-9B63-44D3-957B-00AB8843D486}"/>
              </a:ext>
            </a:extLst>
          </p:cNvPr>
          <p:cNvSpPr txBox="1"/>
          <p:nvPr/>
        </p:nvSpPr>
        <p:spPr>
          <a:xfrm>
            <a:off x="3316878" y="898664"/>
            <a:ext cx="817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</a:rPr>
              <a:t>Thể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hiện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kính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trọng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với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thầy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</a:rPr>
              <a:t>cô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</a:rPr>
              <a:t>.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4" y="2774663"/>
            <a:ext cx="10659963" cy="347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432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1.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ốm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dậy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nhưng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vẫn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cố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lớp</a:t>
            </a:r>
            <a:r>
              <a:rPr lang="en-US" sz="2400" dirty="0" smtClean="0">
                <a:solidFill>
                  <a:schemeClr val="accent4"/>
                </a:solidFill>
              </a:rPr>
              <a:t>.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thấy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một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số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nghe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5340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2.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Lan </a:t>
            </a:r>
            <a:r>
              <a:rPr lang="en-US" sz="2400" dirty="0" err="1" smtClean="0">
                <a:solidFill>
                  <a:schemeClr val="accent4"/>
                </a:solidFill>
              </a:rPr>
              <a:t>đi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dưới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sân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</a:t>
            </a:r>
            <a:r>
              <a:rPr lang="en-US" sz="2400" dirty="0" err="1" smtClean="0">
                <a:solidFill>
                  <a:schemeClr val="accent4"/>
                </a:solidFill>
              </a:rPr>
              <a:t>ặp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trưởng</a:t>
            </a:r>
            <a:r>
              <a:rPr lang="en-US" sz="2400" dirty="0" smtClean="0">
                <a:solidFill>
                  <a:schemeClr val="accent4"/>
                </a:solidFill>
              </a:rPr>
              <a:t>, Lan </a:t>
            </a:r>
            <a:r>
              <a:rPr lang="en-US" sz="2400" dirty="0" err="1" smtClean="0">
                <a:solidFill>
                  <a:schemeClr val="accent4"/>
                </a:solidFill>
              </a:rPr>
              <a:t>kéo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hướng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phải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9"/>
          <a:stretch/>
        </p:blipFill>
        <p:spPr>
          <a:xfrm>
            <a:off x="350030" y="3108960"/>
            <a:ext cx="11480138" cy="3508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324" y="816688"/>
            <a:ext cx="8099304" cy="184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gửi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tình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của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chia </a:t>
            </a:r>
            <a:r>
              <a:rPr lang="en-US" sz="2400" dirty="0" err="1" smtClean="0">
                <a:solidFill>
                  <a:schemeClr val="accent4"/>
                </a:solidFill>
              </a:rPr>
              <a:t>sẻ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việc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đã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sự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kính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trọng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1064240" y="5852160"/>
            <a:ext cx="391886" cy="339634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237</Words>
  <Application>Microsoft Office PowerPoint</Application>
  <PresentationFormat>Widescreen</PresentationFormat>
  <Paragraphs>28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HongHa</cp:lastModifiedBy>
  <cp:revision>14</cp:revision>
  <dcterms:created xsi:type="dcterms:W3CDTF">2021-06-11T02:39:36Z</dcterms:created>
  <dcterms:modified xsi:type="dcterms:W3CDTF">2021-08-25T15:58:30Z</dcterms:modified>
</cp:coreProperties>
</file>