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863741" y="147383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129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417</Words>
  <Application>Microsoft Office PowerPoint</Application>
  <PresentationFormat>Widescreen</PresentationFormat>
  <Paragraphs>86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2022-07-02T08:20:57Z</dcterms:created>
  <dcterms:modified xsi:type="dcterms:W3CDTF">2022-10-17T07:06:40Z</dcterms:modified>
</cp:coreProperties>
</file>