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5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48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10" Type="http://schemas.openxmlformats.org/officeDocument/2006/relationships/image" Target="../media/image46.png"/><Relationship Id="rId19" Type="http://schemas.openxmlformats.org/officeDocument/2006/relationships/image" Target="../media/image82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53.png"/><Relationship Id="rId15" Type="http://schemas.openxmlformats.org/officeDocument/2006/relationships/image" Target="../media/image71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5" Type="http://schemas.openxmlformats.org/officeDocument/2006/relationships/audio" Target="../media/audio4.wav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3" Type="http://schemas.openxmlformats.org/officeDocument/2006/relationships/image" Target="../media/image67.png"/><Relationship Id="rId7" Type="http://schemas.openxmlformats.org/officeDocument/2006/relationships/image" Target="../media/image22.sv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100.svg"/><Relationship Id="rId4" Type="http://schemas.openxmlformats.org/officeDocument/2006/relationships/image" Target="../media/image20.sv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107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13: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513</Words>
  <Application>Microsoft Office PowerPoint</Application>
  <PresentationFormat>Widescreen</PresentationFormat>
  <Paragraphs>87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Arial-Rounded</vt:lpstr>
      <vt:lpstr>Berkshire Swash</vt:lpstr>
      <vt:lpstr>Calibri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2022-06-30T08:03:45Z</dcterms:created>
  <dcterms:modified xsi:type="dcterms:W3CDTF">2022-10-11T02:08:40Z</dcterms:modified>
</cp:coreProperties>
</file>