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6" r:id="rId3"/>
    <p:sldMasterId id="2147483700" r:id="rId4"/>
  </p:sldMasterIdLst>
  <p:notesMasterIdLst>
    <p:notesMasterId r:id="rId25"/>
  </p:notesMasterIdLst>
  <p:sldIdLst>
    <p:sldId id="282" r:id="rId5"/>
    <p:sldId id="283" r:id="rId6"/>
    <p:sldId id="284" r:id="rId7"/>
    <p:sldId id="285" r:id="rId8"/>
    <p:sldId id="286" r:id="rId9"/>
    <p:sldId id="288" r:id="rId10"/>
    <p:sldId id="306" r:id="rId11"/>
    <p:sldId id="304" r:id="rId12"/>
    <p:sldId id="305" r:id="rId13"/>
    <p:sldId id="291" r:id="rId14"/>
    <p:sldId id="307" r:id="rId15"/>
    <p:sldId id="258" r:id="rId16"/>
    <p:sldId id="294" r:id="rId17"/>
    <p:sldId id="295" r:id="rId18"/>
    <p:sldId id="296" r:id="rId19"/>
    <p:sldId id="297" r:id="rId20"/>
    <p:sldId id="298" r:id="rId21"/>
    <p:sldId id="299" r:id="rId22"/>
    <p:sldId id="300" r:id="rId23"/>
    <p:sldId id="508"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3" d="100"/>
          <a:sy n="73" d="100"/>
        </p:scale>
        <p:origin x="618"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3F791D-2A39-4616-951F-AB5EA5E21CFD}" type="datetimeFigureOut">
              <a:rPr lang="en-US" smtClean="0"/>
              <a:t>10/10/2023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B98EAA-EFEA-42E5-8DD9-32E51EF43D16}" type="slidenum">
              <a:rPr lang="en-US" smtClean="0"/>
              <a:t>‹#›</a:t>
            </a:fld>
            <a:endParaRPr lang="en-US"/>
          </a:p>
        </p:txBody>
      </p:sp>
    </p:spTree>
    <p:extLst>
      <p:ext uri="{BB962C8B-B14F-4D97-AF65-F5344CB8AC3E}">
        <p14:creationId xmlns:p14="http://schemas.microsoft.com/office/powerpoint/2010/main" val="32853268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75FB9E-CFCB-4329-A64F-10E5BC21EEC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1459390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75FB9E-CFCB-4329-A64F-10E5BC21EEC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16372326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111327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335B8FC-413B-4F34-97F8-A84D307A3A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760400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335B8FC-413B-4F34-97F8-A84D307A3A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267306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335B8FC-413B-4F34-97F8-A84D307A3A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772957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335B8FC-413B-4F34-97F8-A84D307A3A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150296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75FB9E-CFCB-4329-A64F-10E5BC21EEC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3134393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219223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152787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75FB9E-CFCB-4329-A64F-10E5BC21EEC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10940167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75FB9E-CFCB-4329-A64F-10E5BC21EEC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2205119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2241620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437984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921571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583679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604995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892667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528628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995194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E85140B-60F9-4924-AA24-67FB6009DCF0}" type="datetimeFigureOut">
              <a:rPr lang="zh-CN" altLang="en-US" smtClean="0"/>
              <a:pPr/>
              <a:t>2023/10/10</a:t>
            </a:fld>
            <a:endParaRPr lang="zh-CN" altLang="en-US" dirty="0"/>
          </a:p>
        </p:txBody>
      </p:sp>
      <p:sp>
        <p:nvSpPr>
          <p:cNvPr id="5" name="Footer Placeholder 4"/>
          <p:cNvSpPr>
            <a:spLocks noGrp="1"/>
          </p:cNvSpPr>
          <p:nvPr>
            <p:ph type="ftr" sz="quarter" idx="11"/>
          </p:nvPr>
        </p:nvSpPr>
        <p:spPr/>
        <p:txBody>
          <a:bodyPr/>
          <a:lstStyle/>
          <a:p>
            <a:endParaRPr lang="zh-CN" altLang="en-US" dirty="0"/>
          </a:p>
        </p:txBody>
      </p:sp>
      <p:sp>
        <p:nvSpPr>
          <p:cNvPr id="6" name="Slide Number Placeholder 5"/>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15290453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E85140B-60F9-4924-AA24-67FB6009DCF0}" type="datetimeFigureOut">
              <a:rPr lang="zh-CN" altLang="en-US" smtClean="0"/>
              <a:pPr/>
              <a:t>2023/10/10</a:t>
            </a:fld>
            <a:endParaRPr lang="zh-CN" altLang="en-US" dirty="0"/>
          </a:p>
        </p:txBody>
      </p:sp>
      <p:sp>
        <p:nvSpPr>
          <p:cNvPr id="5" name="Footer Placeholder 4"/>
          <p:cNvSpPr>
            <a:spLocks noGrp="1"/>
          </p:cNvSpPr>
          <p:nvPr>
            <p:ph type="ftr" sz="quarter" idx="11"/>
          </p:nvPr>
        </p:nvSpPr>
        <p:spPr/>
        <p:txBody>
          <a:bodyPr/>
          <a:lstStyle/>
          <a:p>
            <a:endParaRPr lang="zh-CN" altLang="en-US" dirty="0"/>
          </a:p>
        </p:txBody>
      </p:sp>
      <p:sp>
        <p:nvSpPr>
          <p:cNvPr id="6" name="Slide Number Placeholder 5"/>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21230649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E85140B-60F9-4924-AA24-67FB6009DCF0}" type="datetimeFigureOut">
              <a:rPr lang="zh-CN" altLang="en-US" smtClean="0"/>
              <a:pPr/>
              <a:t>2023/10/10</a:t>
            </a:fld>
            <a:endParaRPr lang="zh-CN" altLang="en-US" dirty="0"/>
          </a:p>
        </p:txBody>
      </p:sp>
      <p:sp>
        <p:nvSpPr>
          <p:cNvPr id="5" name="Footer Placeholder 4"/>
          <p:cNvSpPr>
            <a:spLocks noGrp="1"/>
          </p:cNvSpPr>
          <p:nvPr>
            <p:ph type="ftr" sz="quarter" idx="11"/>
          </p:nvPr>
        </p:nvSpPr>
        <p:spPr/>
        <p:txBody>
          <a:bodyPr/>
          <a:lstStyle/>
          <a:p>
            <a:endParaRPr lang="zh-CN" altLang="en-US" dirty="0"/>
          </a:p>
        </p:txBody>
      </p:sp>
      <p:sp>
        <p:nvSpPr>
          <p:cNvPr id="6" name="Slide Number Placeholder 5"/>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3195701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AF4FADF9-C14D-4387-865B-3F72F5F072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grpSp>
        <p:nvGrpSpPr>
          <p:cNvPr id="44" name="组合 43">
            <a:extLst>
              <a:ext uri="{FF2B5EF4-FFF2-40B4-BE49-F238E27FC236}">
                <a16:creationId xmlns:a16="http://schemas.microsoft.com/office/drawing/2014/main" id="{241982AF-DF2C-41F7-8E30-8CDC7AA09A2B}"/>
              </a:ext>
            </a:extLst>
          </p:cNvPr>
          <p:cNvGrpSpPr/>
          <p:nvPr userDrawn="1"/>
        </p:nvGrpSpPr>
        <p:grpSpPr>
          <a:xfrm>
            <a:off x="425003" y="502276"/>
            <a:ext cx="11294772" cy="6078828"/>
            <a:chOff x="6308273" y="1073150"/>
            <a:chExt cx="4800600" cy="4711700"/>
          </a:xfrm>
        </p:grpSpPr>
        <p:sp>
          <p:nvSpPr>
            <p:cNvPr id="14" name="矩形: 圆角 13">
              <a:extLst>
                <a:ext uri="{FF2B5EF4-FFF2-40B4-BE49-F238E27FC236}">
                  <a16:creationId xmlns:a16="http://schemas.microsoft.com/office/drawing/2014/main" id="{7BAD9620-5A55-4BB4-B3E3-AC0E90D361DE}"/>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圆角 14">
              <a:extLst>
                <a:ext uri="{FF2B5EF4-FFF2-40B4-BE49-F238E27FC236}">
                  <a16:creationId xmlns:a16="http://schemas.microsoft.com/office/drawing/2014/main" id="{EEC7CE72-FAA0-41FA-8F74-F074ED3337A1}"/>
                </a:ext>
              </a:extLst>
            </p:cNvPr>
            <p:cNvSpPr/>
            <p:nvPr userDrawn="1"/>
          </p:nvSpPr>
          <p:spPr>
            <a:xfrm>
              <a:off x="6421495" y="1184275"/>
              <a:ext cx="4574157" cy="4489450"/>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3206052966"/>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AF4FADF9-C14D-4387-865B-3F72F5F072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12" name="图片 11" descr="图片包含 玩具, 玩偶&#10;&#10;描述已自动生成">
            <a:extLst>
              <a:ext uri="{FF2B5EF4-FFF2-40B4-BE49-F238E27FC236}">
                <a16:creationId xmlns:a16="http://schemas.microsoft.com/office/drawing/2014/main" id="{79DD564D-70B3-4920-B6BC-411AA016302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46364" y="174401"/>
            <a:ext cx="5249636" cy="6999515"/>
          </a:xfrm>
          <a:prstGeom prst="rect">
            <a:avLst/>
          </a:prstGeom>
        </p:spPr>
      </p:pic>
      <p:grpSp>
        <p:nvGrpSpPr>
          <p:cNvPr id="44" name="组合 43">
            <a:extLst>
              <a:ext uri="{FF2B5EF4-FFF2-40B4-BE49-F238E27FC236}">
                <a16:creationId xmlns:a16="http://schemas.microsoft.com/office/drawing/2014/main" id="{241982AF-DF2C-41F7-8E30-8CDC7AA09A2B}"/>
              </a:ext>
            </a:extLst>
          </p:cNvPr>
          <p:cNvGrpSpPr/>
          <p:nvPr userDrawn="1"/>
        </p:nvGrpSpPr>
        <p:grpSpPr>
          <a:xfrm>
            <a:off x="6308273" y="715108"/>
            <a:ext cx="4800600" cy="5069742"/>
            <a:chOff x="6308273" y="1073150"/>
            <a:chExt cx="4800600" cy="4711700"/>
          </a:xfrm>
        </p:grpSpPr>
        <p:sp>
          <p:nvSpPr>
            <p:cNvPr id="14" name="矩形: 圆角 13">
              <a:extLst>
                <a:ext uri="{FF2B5EF4-FFF2-40B4-BE49-F238E27FC236}">
                  <a16:creationId xmlns:a16="http://schemas.microsoft.com/office/drawing/2014/main" id="{7BAD9620-5A55-4BB4-B3E3-AC0E90D361DE}"/>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圆角 14">
              <a:extLst>
                <a:ext uri="{FF2B5EF4-FFF2-40B4-BE49-F238E27FC236}">
                  <a16:creationId xmlns:a16="http://schemas.microsoft.com/office/drawing/2014/main" id="{EEC7CE72-FAA0-41FA-8F74-F074ED3337A1}"/>
                </a:ext>
              </a:extLst>
            </p:cNvPr>
            <p:cNvSpPr/>
            <p:nvPr userDrawn="1"/>
          </p:nvSpPr>
          <p:spPr>
            <a:xfrm>
              <a:off x="6421495" y="1184275"/>
              <a:ext cx="4574157" cy="4489450"/>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878933522"/>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4"/>
                                        </p:tgtEl>
                                        <p:attrNameLst>
                                          <p:attrName>style.visibility</p:attrName>
                                        </p:attrNameLst>
                                      </p:cBhvr>
                                      <p:to>
                                        <p:strVal val="visible"/>
                                      </p:to>
                                    </p:set>
                                    <p:animEffect transition="in" filter="fade">
                                      <p:cBhvr>
                                        <p:cTn id="15"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12" name="图片 11" descr="图片包含 气球&#10;&#10;描述已自动生成">
            <a:extLst>
              <a:ext uri="{FF2B5EF4-FFF2-40B4-BE49-F238E27FC236}">
                <a16:creationId xmlns:a16="http://schemas.microsoft.com/office/drawing/2014/main" id="{289F76EA-906A-4C05-B8F6-16A9FC2E445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13" name="组合 12">
            <a:extLst>
              <a:ext uri="{FF2B5EF4-FFF2-40B4-BE49-F238E27FC236}">
                <a16:creationId xmlns:a16="http://schemas.microsoft.com/office/drawing/2014/main" id="{C5DAD8F9-CC92-4876-8636-B3D5710E361A}"/>
              </a:ext>
            </a:extLst>
          </p:cNvPr>
          <p:cNvGrpSpPr/>
          <p:nvPr userDrawn="1"/>
        </p:nvGrpSpPr>
        <p:grpSpPr>
          <a:xfrm>
            <a:off x="3784208" y="984738"/>
            <a:ext cx="7638757" cy="4532825"/>
            <a:chOff x="6308273" y="1073150"/>
            <a:chExt cx="4800600" cy="4711700"/>
          </a:xfrm>
        </p:grpSpPr>
        <p:sp>
          <p:nvSpPr>
            <p:cNvPr id="14" name="矩形: 圆角 13">
              <a:extLst>
                <a:ext uri="{FF2B5EF4-FFF2-40B4-BE49-F238E27FC236}">
                  <a16:creationId xmlns:a16="http://schemas.microsoft.com/office/drawing/2014/main" id="{806CC86B-DD38-41AE-B7E5-D37BD14DE401}"/>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圆角 14">
              <a:extLst>
                <a:ext uri="{FF2B5EF4-FFF2-40B4-BE49-F238E27FC236}">
                  <a16:creationId xmlns:a16="http://schemas.microsoft.com/office/drawing/2014/main" id="{C8405EE5-DD72-47FA-B231-FAE3F43295AC}"/>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38" name="组合 37">
            <a:extLst>
              <a:ext uri="{FF2B5EF4-FFF2-40B4-BE49-F238E27FC236}">
                <a16:creationId xmlns:a16="http://schemas.microsoft.com/office/drawing/2014/main" id="{FE89F858-DCDB-4322-BF13-B7B012E2FAF5}"/>
              </a:ext>
            </a:extLst>
          </p:cNvPr>
          <p:cNvGrpSpPr/>
          <p:nvPr userDrawn="1"/>
        </p:nvGrpSpPr>
        <p:grpSpPr>
          <a:xfrm>
            <a:off x="2662656" y="1735602"/>
            <a:ext cx="1851134" cy="2569399"/>
            <a:chOff x="5407314" y="-1733069"/>
            <a:chExt cx="1851134" cy="2569399"/>
          </a:xfrm>
        </p:grpSpPr>
        <p:sp>
          <p:nvSpPr>
            <p:cNvPr id="20" name="椭圆 19">
              <a:extLst>
                <a:ext uri="{FF2B5EF4-FFF2-40B4-BE49-F238E27FC236}">
                  <a16:creationId xmlns:a16="http://schemas.microsoft.com/office/drawing/2014/main" id="{BC56245F-AD1D-40D3-A138-2321B05D47FB}"/>
                </a:ext>
              </a:extLst>
            </p:cNvPr>
            <p:cNvSpPr/>
            <p:nvPr userDrawn="1"/>
          </p:nvSpPr>
          <p:spPr>
            <a:xfrm>
              <a:off x="5407314" y="-1733069"/>
              <a:ext cx="1377371" cy="1377371"/>
            </a:xfrm>
            <a:prstGeom prst="ellipse">
              <a:avLst/>
            </a:prstGeom>
            <a:solidFill>
              <a:schemeClr val="bg1"/>
            </a:solid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8000" dirty="0">
                  <a:solidFill>
                    <a:srgbClr val="E5664F"/>
                  </a:solidFill>
                  <a:latin typeface="字魂27号-布丁体" panose="00000500000000000000" pitchFamily="2" charset="-122"/>
                  <a:ea typeface="字魂27号-布丁体" panose="00000500000000000000" pitchFamily="2" charset="-122"/>
                </a:rPr>
                <a:t>目</a:t>
              </a:r>
            </a:p>
          </p:txBody>
        </p:sp>
        <p:sp>
          <p:nvSpPr>
            <p:cNvPr id="21" name="椭圆 20">
              <a:extLst>
                <a:ext uri="{FF2B5EF4-FFF2-40B4-BE49-F238E27FC236}">
                  <a16:creationId xmlns:a16="http://schemas.microsoft.com/office/drawing/2014/main" id="{B2E3172B-BE50-4D52-9064-2109B6192230}"/>
                </a:ext>
              </a:extLst>
            </p:cNvPr>
            <p:cNvSpPr/>
            <p:nvPr userDrawn="1"/>
          </p:nvSpPr>
          <p:spPr>
            <a:xfrm>
              <a:off x="5881077" y="-541041"/>
              <a:ext cx="1377371" cy="1377371"/>
            </a:xfrm>
            <a:prstGeom prst="ellipse">
              <a:avLst/>
            </a:prstGeom>
            <a:solidFill>
              <a:schemeClr val="bg1"/>
            </a:solid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8000" dirty="0">
                  <a:solidFill>
                    <a:srgbClr val="FE9903"/>
                  </a:solidFill>
                  <a:latin typeface="字魂27号-布丁体" panose="00000500000000000000" pitchFamily="2" charset="-122"/>
                  <a:ea typeface="字魂27号-布丁体" panose="00000500000000000000" pitchFamily="2" charset="-122"/>
                </a:rPr>
                <a:t>录</a:t>
              </a:r>
            </a:p>
          </p:txBody>
        </p:sp>
      </p:grpSp>
      <p:pic>
        <p:nvPicPr>
          <p:cNvPr id="17" name="图片 16">
            <a:extLst>
              <a:ext uri="{FF2B5EF4-FFF2-40B4-BE49-F238E27FC236}">
                <a16:creationId xmlns:a16="http://schemas.microsoft.com/office/drawing/2014/main" id="{1FA57F03-B572-4638-8614-E681FF8BA77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2523"/>
          <a:stretch/>
        </p:blipFill>
        <p:spPr>
          <a:xfrm>
            <a:off x="0" y="765810"/>
            <a:ext cx="12192000" cy="6092189"/>
          </a:xfrm>
          <a:prstGeom prst="rect">
            <a:avLst/>
          </a:prstGeom>
        </p:spPr>
      </p:pic>
    </p:spTree>
    <p:extLst>
      <p:ext uri="{BB962C8B-B14F-4D97-AF65-F5344CB8AC3E}">
        <p14:creationId xmlns:p14="http://schemas.microsoft.com/office/powerpoint/2010/main" val="417164065"/>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500"/>
                                        <p:tgtEl>
                                          <p:spTgt spid="38"/>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descr="图片包含 气球&#10;&#10;描述已自动生成">
            <a:extLst>
              <a:ext uri="{FF2B5EF4-FFF2-40B4-BE49-F238E27FC236}">
                <a16:creationId xmlns:a16="http://schemas.microsoft.com/office/drawing/2014/main" id="{5F11540B-524D-41E2-B324-88FBEE12B1E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15" name="图片 14">
            <a:extLst>
              <a:ext uri="{FF2B5EF4-FFF2-40B4-BE49-F238E27FC236}">
                <a16:creationId xmlns:a16="http://schemas.microsoft.com/office/drawing/2014/main" id="{00E616FE-5324-40D6-93DD-86778BEA6E8A}"/>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189577" y="1880696"/>
            <a:ext cx="5006721" cy="4645026"/>
          </a:xfrm>
          <a:prstGeom prst="rect">
            <a:avLst/>
          </a:prstGeom>
        </p:spPr>
      </p:pic>
      <p:grpSp>
        <p:nvGrpSpPr>
          <p:cNvPr id="17" name="组合 16">
            <a:extLst>
              <a:ext uri="{FF2B5EF4-FFF2-40B4-BE49-F238E27FC236}">
                <a16:creationId xmlns:a16="http://schemas.microsoft.com/office/drawing/2014/main" id="{091DF78E-393F-420E-A11C-D49976E942AE}"/>
              </a:ext>
            </a:extLst>
          </p:cNvPr>
          <p:cNvGrpSpPr/>
          <p:nvPr userDrawn="1"/>
        </p:nvGrpSpPr>
        <p:grpSpPr>
          <a:xfrm>
            <a:off x="5821609" y="1102660"/>
            <a:ext cx="4183862" cy="4183862"/>
            <a:chOff x="1161424" y="1002082"/>
            <a:chExt cx="3757808" cy="3757808"/>
          </a:xfrm>
          <a:solidFill>
            <a:schemeClr val="bg1"/>
          </a:solidFill>
        </p:grpSpPr>
        <p:sp>
          <p:nvSpPr>
            <p:cNvPr id="18" name="椭圆 17">
              <a:extLst>
                <a:ext uri="{FF2B5EF4-FFF2-40B4-BE49-F238E27FC236}">
                  <a16:creationId xmlns:a16="http://schemas.microsoft.com/office/drawing/2014/main" id="{05717A9E-2C8E-44F0-9243-5D3208AB8CF8}"/>
                </a:ext>
              </a:extLst>
            </p:cNvPr>
            <p:cNvSpPr/>
            <p:nvPr userDrawn="1"/>
          </p:nvSpPr>
          <p:spPr>
            <a:xfrm>
              <a:off x="1161424" y="1002082"/>
              <a:ext cx="3757808" cy="3757808"/>
            </a:xfrm>
            <a:prstGeom prst="ellipse">
              <a:avLst/>
            </a:prstGeom>
            <a:grpFill/>
            <a:ln w="101600">
              <a:solidFill>
                <a:schemeClr val="accent6">
                  <a:lumMod val="75000"/>
                </a:schemeClr>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sp>
          <p:nvSpPr>
            <p:cNvPr id="19" name="椭圆 18">
              <a:extLst>
                <a:ext uri="{FF2B5EF4-FFF2-40B4-BE49-F238E27FC236}">
                  <a16:creationId xmlns:a16="http://schemas.microsoft.com/office/drawing/2014/main" id="{5D0E975A-9C32-4ABA-A3F4-F21BD44BBDD0}"/>
                </a:ext>
              </a:extLst>
            </p:cNvPr>
            <p:cNvSpPr/>
            <p:nvPr userDrawn="1"/>
          </p:nvSpPr>
          <p:spPr>
            <a:xfrm>
              <a:off x="1349836" y="1190494"/>
              <a:ext cx="3380983" cy="3380983"/>
            </a:xfrm>
            <a:prstGeom prst="ellipse">
              <a:avLst/>
            </a:prstGeom>
            <a:grpFill/>
            <a:ln w="25400">
              <a:solidFill>
                <a:schemeClr val="accent6">
                  <a:lumMod val="75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grpSp>
    </p:spTree>
    <p:extLst>
      <p:ext uri="{BB962C8B-B14F-4D97-AF65-F5344CB8AC3E}">
        <p14:creationId xmlns:p14="http://schemas.microsoft.com/office/powerpoint/2010/main" val="31125671"/>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比较">
    <p:spTree>
      <p:nvGrpSpPr>
        <p:cNvPr id="1" name=""/>
        <p:cNvGrpSpPr/>
        <p:nvPr/>
      </p:nvGrpSpPr>
      <p:grpSpPr>
        <a:xfrm>
          <a:off x="0" y="0"/>
          <a:ext cx="0" cy="0"/>
          <a:chOff x="0" y="0"/>
          <a:chExt cx="0" cy="0"/>
        </a:xfrm>
      </p:grpSpPr>
      <p:pic>
        <p:nvPicPr>
          <p:cNvPr id="10" name="图片 9" descr="图片包含 气球&#10;&#10;描述已自动生成">
            <a:extLst>
              <a:ext uri="{FF2B5EF4-FFF2-40B4-BE49-F238E27FC236}">
                <a16:creationId xmlns:a16="http://schemas.microsoft.com/office/drawing/2014/main" id="{5F11540B-524D-41E2-B324-88FBEE12B1E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flipH="1">
            <a:off x="0" y="0"/>
            <a:ext cx="12192000" cy="6858000"/>
          </a:xfrm>
          <a:prstGeom prst="rect">
            <a:avLst/>
          </a:prstGeom>
        </p:spPr>
      </p:pic>
      <p:grpSp>
        <p:nvGrpSpPr>
          <p:cNvPr id="17" name="组合 16">
            <a:extLst>
              <a:ext uri="{FF2B5EF4-FFF2-40B4-BE49-F238E27FC236}">
                <a16:creationId xmlns:a16="http://schemas.microsoft.com/office/drawing/2014/main" id="{091DF78E-393F-420E-A11C-D49976E942AE}"/>
              </a:ext>
            </a:extLst>
          </p:cNvPr>
          <p:cNvGrpSpPr/>
          <p:nvPr userDrawn="1"/>
        </p:nvGrpSpPr>
        <p:grpSpPr>
          <a:xfrm>
            <a:off x="1653021" y="1102660"/>
            <a:ext cx="4183862" cy="4183862"/>
            <a:chOff x="1161424" y="1002082"/>
            <a:chExt cx="3757808" cy="3757808"/>
          </a:xfrm>
          <a:solidFill>
            <a:schemeClr val="bg1"/>
          </a:solidFill>
        </p:grpSpPr>
        <p:sp>
          <p:nvSpPr>
            <p:cNvPr id="18" name="椭圆 17">
              <a:extLst>
                <a:ext uri="{FF2B5EF4-FFF2-40B4-BE49-F238E27FC236}">
                  <a16:creationId xmlns:a16="http://schemas.microsoft.com/office/drawing/2014/main" id="{05717A9E-2C8E-44F0-9243-5D3208AB8CF8}"/>
                </a:ext>
              </a:extLst>
            </p:cNvPr>
            <p:cNvSpPr/>
            <p:nvPr userDrawn="1"/>
          </p:nvSpPr>
          <p:spPr>
            <a:xfrm>
              <a:off x="1161424" y="1002082"/>
              <a:ext cx="3757808" cy="3757808"/>
            </a:xfrm>
            <a:prstGeom prst="ellipse">
              <a:avLst/>
            </a:prstGeom>
            <a:grpFill/>
            <a:ln w="101600">
              <a:solidFill>
                <a:schemeClr val="accent6">
                  <a:lumMod val="75000"/>
                </a:schemeClr>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sp>
          <p:nvSpPr>
            <p:cNvPr id="19" name="椭圆 18">
              <a:extLst>
                <a:ext uri="{FF2B5EF4-FFF2-40B4-BE49-F238E27FC236}">
                  <a16:creationId xmlns:a16="http://schemas.microsoft.com/office/drawing/2014/main" id="{5D0E975A-9C32-4ABA-A3F4-F21BD44BBDD0}"/>
                </a:ext>
              </a:extLst>
            </p:cNvPr>
            <p:cNvSpPr/>
            <p:nvPr userDrawn="1"/>
          </p:nvSpPr>
          <p:spPr>
            <a:xfrm>
              <a:off x="1349836" y="1190494"/>
              <a:ext cx="3380983" cy="3380983"/>
            </a:xfrm>
            <a:prstGeom prst="ellipse">
              <a:avLst/>
            </a:prstGeom>
            <a:grpFill/>
            <a:ln w="25400">
              <a:solidFill>
                <a:schemeClr val="accent6">
                  <a:lumMod val="75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grpSp>
      <p:pic>
        <p:nvPicPr>
          <p:cNvPr id="3" name="图片 2">
            <a:extLst>
              <a:ext uri="{FF2B5EF4-FFF2-40B4-BE49-F238E27FC236}">
                <a16:creationId xmlns:a16="http://schemas.microsoft.com/office/drawing/2014/main" id="{3BCAD9D2-C636-48E5-8342-B91055D4848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3784" t="51178" b="7254"/>
          <a:stretch/>
        </p:blipFill>
        <p:spPr>
          <a:xfrm>
            <a:off x="5317825" y="3153508"/>
            <a:ext cx="5762551" cy="3704492"/>
          </a:xfrm>
          <a:prstGeom prst="rect">
            <a:avLst/>
          </a:prstGeom>
        </p:spPr>
      </p:pic>
    </p:spTree>
    <p:extLst>
      <p:ext uri="{BB962C8B-B14F-4D97-AF65-F5344CB8AC3E}">
        <p14:creationId xmlns:p14="http://schemas.microsoft.com/office/powerpoint/2010/main" val="455436547"/>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descr="图片包含 气球&#10;&#10;描述已自动生成">
            <a:extLst>
              <a:ext uri="{FF2B5EF4-FFF2-40B4-BE49-F238E27FC236}">
                <a16:creationId xmlns:a16="http://schemas.microsoft.com/office/drawing/2014/main" id="{F869ACE6-E3AE-4D2E-958E-88246C1DDC3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7" name="组合 6">
            <a:extLst>
              <a:ext uri="{FF2B5EF4-FFF2-40B4-BE49-F238E27FC236}">
                <a16:creationId xmlns:a16="http://schemas.microsoft.com/office/drawing/2014/main" id="{59676FF4-D2C6-4EE9-9129-333CB82D941D}"/>
              </a:ext>
            </a:extLst>
          </p:cNvPr>
          <p:cNvGrpSpPr/>
          <p:nvPr userDrawn="1"/>
        </p:nvGrpSpPr>
        <p:grpSpPr>
          <a:xfrm>
            <a:off x="1366153" y="622317"/>
            <a:ext cx="9459694" cy="5613366"/>
            <a:chOff x="6308273" y="1073150"/>
            <a:chExt cx="4800600" cy="4711700"/>
          </a:xfrm>
        </p:grpSpPr>
        <p:sp>
          <p:nvSpPr>
            <p:cNvPr id="8" name="矩形: 圆角 7">
              <a:extLst>
                <a:ext uri="{FF2B5EF4-FFF2-40B4-BE49-F238E27FC236}">
                  <a16:creationId xmlns:a16="http://schemas.microsoft.com/office/drawing/2014/main" id="{B25B15B4-15A4-4E10-AA03-9FF6A7266628}"/>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 name="矩形: 圆角 8">
              <a:extLst>
                <a:ext uri="{FF2B5EF4-FFF2-40B4-BE49-F238E27FC236}">
                  <a16:creationId xmlns:a16="http://schemas.microsoft.com/office/drawing/2014/main" id="{C2699CE9-5022-4DE4-9EE0-85A629128637}"/>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3254993230"/>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6" name="图片 5" descr="图片包含 气球&#10;&#10;描述已自动生成">
            <a:extLst>
              <a:ext uri="{FF2B5EF4-FFF2-40B4-BE49-F238E27FC236}">
                <a16:creationId xmlns:a16="http://schemas.microsoft.com/office/drawing/2014/main" id="{F869ACE6-E3AE-4D2E-958E-88246C1DDC3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flipH="1">
            <a:off x="0" y="0"/>
            <a:ext cx="12192000" cy="6886136"/>
          </a:xfrm>
          <a:prstGeom prst="rect">
            <a:avLst/>
          </a:prstGeom>
        </p:spPr>
      </p:pic>
      <p:grpSp>
        <p:nvGrpSpPr>
          <p:cNvPr id="11" name="组合 10">
            <a:extLst>
              <a:ext uri="{FF2B5EF4-FFF2-40B4-BE49-F238E27FC236}">
                <a16:creationId xmlns:a16="http://schemas.microsoft.com/office/drawing/2014/main" id="{FDD001D6-F8ED-4818-8AE2-FD58B2C8A210}"/>
              </a:ext>
            </a:extLst>
          </p:cNvPr>
          <p:cNvGrpSpPr/>
          <p:nvPr userDrawn="1"/>
        </p:nvGrpSpPr>
        <p:grpSpPr>
          <a:xfrm>
            <a:off x="1366153" y="622317"/>
            <a:ext cx="9459694" cy="5613366"/>
            <a:chOff x="6308273" y="1073150"/>
            <a:chExt cx="4800600" cy="4711700"/>
          </a:xfrm>
        </p:grpSpPr>
        <p:sp>
          <p:nvSpPr>
            <p:cNvPr id="12" name="矩形: 圆角 11">
              <a:extLst>
                <a:ext uri="{FF2B5EF4-FFF2-40B4-BE49-F238E27FC236}">
                  <a16:creationId xmlns:a16="http://schemas.microsoft.com/office/drawing/2014/main" id="{4A688837-8B84-4E2A-9E2E-57786CAFB0EC}"/>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圆角 12">
              <a:extLst>
                <a:ext uri="{FF2B5EF4-FFF2-40B4-BE49-F238E27FC236}">
                  <a16:creationId xmlns:a16="http://schemas.microsoft.com/office/drawing/2014/main" id="{C23FA938-7B4C-46AA-8756-3CB1DBEE349F}"/>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4217660939"/>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两栏内容">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72DC82E7-EDDE-4519-90E1-91F251FB3FC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7" name="组合 6">
            <a:extLst>
              <a:ext uri="{FF2B5EF4-FFF2-40B4-BE49-F238E27FC236}">
                <a16:creationId xmlns:a16="http://schemas.microsoft.com/office/drawing/2014/main" id="{8A5292E2-A43D-4A43-BB7F-E0D694EA6838}"/>
              </a:ext>
            </a:extLst>
          </p:cNvPr>
          <p:cNvGrpSpPr/>
          <p:nvPr userDrawn="1"/>
        </p:nvGrpSpPr>
        <p:grpSpPr>
          <a:xfrm>
            <a:off x="1513110" y="4425042"/>
            <a:ext cx="9459694" cy="1941269"/>
            <a:chOff x="6308273" y="1073150"/>
            <a:chExt cx="4800600" cy="4711700"/>
          </a:xfrm>
        </p:grpSpPr>
        <p:sp>
          <p:nvSpPr>
            <p:cNvPr id="13" name="矩形: 圆角 12">
              <a:extLst>
                <a:ext uri="{FF2B5EF4-FFF2-40B4-BE49-F238E27FC236}">
                  <a16:creationId xmlns:a16="http://schemas.microsoft.com/office/drawing/2014/main" id="{91B6C983-BD42-49B4-A900-093118B857E7}"/>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 name="矩形: 圆角 13">
              <a:extLst>
                <a:ext uri="{FF2B5EF4-FFF2-40B4-BE49-F238E27FC236}">
                  <a16:creationId xmlns:a16="http://schemas.microsoft.com/office/drawing/2014/main" id="{EEEB21FB-1549-41F5-B6AE-85E279A7A907}"/>
                </a:ext>
              </a:extLst>
            </p:cNvPr>
            <p:cNvSpPr/>
            <p:nvPr userDrawn="1"/>
          </p:nvSpPr>
          <p:spPr>
            <a:xfrm>
              <a:off x="6371521" y="1390195"/>
              <a:ext cx="4679346" cy="4085366"/>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3898614237"/>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E85140B-60F9-4924-AA24-67FB6009DCF0}" type="datetimeFigureOut">
              <a:rPr lang="zh-CN" altLang="en-US" smtClean="0"/>
              <a:pPr/>
              <a:t>2023/10/10</a:t>
            </a:fld>
            <a:endParaRPr lang="zh-CN" altLang="en-US" dirty="0"/>
          </a:p>
        </p:txBody>
      </p:sp>
      <p:sp>
        <p:nvSpPr>
          <p:cNvPr id="5" name="Footer Placeholder 4"/>
          <p:cNvSpPr>
            <a:spLocks noGrp="1"/>
          </p:cNvSpPr>
          <p:nvPr>
            <p:ph type="ftr" sz="quarter" idx="11"/>
          </p:nvPr>
        </p:nvSpPr>
        <p:spPr/>
        <p:txBody>
          <a:bodyPr/>
          <a:lstStyle/>
          <a:p>
            <a:endParaRPr lang="zh-CN" altLang="en-US" dirty="0"/>
          </a:p>
        </p:txBody>
      </p:sp>
      <p:sp>
        <p:nvSpPr>
          <p:cNvPr id="6" name="Slide Number Placeholder 5"/>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2598254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descr="图片包含 气球&#10;&#10;描述已自动生成">
            <a:extLst>
              <a:ext uri="{FF2B5EF4-FFF2-40B4-BE49-F238E27FC236}">
                <a16:creationId xmlns:a16="http://schemas.microsoft.com/office/drawing/2014/main" id="{A36D1B8A-4DCF-410E-A80D-05E3F4BD540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grpSp>
        <p:nvGrpSpPr>
          <p:cNvPr id="6" name="组合 5">
            <a:extLst>
              <a:ext uri="{FF2B5EF4-FFF2-40B4-BE49-F238E27FC236}">
                <a16:creationId xmlns:a16="http://schemas.microsoft.com/office/drawing/2014/main" id="{A4C6C8F7-D02C-4EE5-BD23-E4B4EF7B792E}"/>
              </a:ext>
            </a:extLst>
          </p:cNvPr>
          <p:cNvGrpSpPr/>
          <p:nvPr userDrawn="1"/>
        </p:nvGrpSpPr>
        <p:grpSpPr>
          <a:xfrm>
            <a:off x="1366153" y="622317"/>
            <a:ext cx="9459694" cy="5613366"/>
            <a:chOff x="6308273" y="1073150"/>
            <a:chExt cx="4800600" cy="4711700"/>
          </a:xfrm>
        </p:grpSpPr>
        <p:sp>
          <p:nvSpPr>
            <p:cNvPr id="7" name="矩形: 圆角 6">
              <a:extLst>
                <a:ext uri="{FF2B5EF4-FFF2-40B4-BE49-F238E27FC236}">
                  <a16:creationId xmlns:a16="http://schemas.microsoft.com/office/drawing/2014/main" id="{C440382B-8EC8-4136-BA41-883C643AAAAD}"/>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矩形: 圆角 7">
              <a:extLst>
                <a:ext uri="{FF2B5EF4-FFF2-40B4-BE49-F238E27FC236}">
                  <a16:creationId xmlns:a16="http://schemas.microsoft.com/office/drawing/2014/main" id="{75E909D0-B284-4AAF-8356-46A39F3597B8}"/>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3542274420"/>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AF4FADF9-C14D-4387-865B-3F72F5F072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12" name="图片 11" descr="图片包含 玩具, 玩偶&#10;&#10;描述已自动生成">
            <a:extLst>
              <a:ext uri="{FF2B5EF4-FFF2-40B4-BE49-F238E27FC236}">
                <a16:creationId xmlns:a16="http://schemas.microsoft.com/office/drawing/2014/main" id="{79DD564D-70B3-4920-B6BC-411AA016302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4093" y="419100"/>
            <a:ext cx="5249636" cy="6999515"/>
          </a:xfrm>
          <a:prstGeom prst="rect">
            <a:avLst/>
          </a:prstGeom>
        </p:spPr>
      </p:pic>
    </p:spTree>
    <p:extLst>
      <p:ext uri="{BB962C8B-B14F-4D97-AF65-F5344CB8AC3E}">
        <p14:creationId xmlns:p14="http://schemas.microsoft.com/office/powerpoint/2010/main" val="2550853234"/>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descr="图片包含 气球&#10;&#10;描述已自动生成">
            <a:extLst>
              <a:ext uri="{FF2B5EF4-FFF2-40B4-BE49-F238E27FC236}">
                <a16:creationId xmlns:a16="http://schemas.microsoft.com/office/drawing/2014/main" id="{2F37CC9A-9F1B-49E8-A486-99540263D30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8" name="图片 7" descr="图片包含 玩具, 玩偶&#10;&#10;描述已自动生成">
            <a:extLst>
              <a:ext uri="{FF2B5EF4-FFF2-40B4-BE49-F238E27FC236}">
                <a16:creationId xmlns:a16="http://schemas.microsoft.com/office/drawing/2014/main" id="{BFC267EB-F770-449B-8461-CCAC32CAD7D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4093" y="419100"/>
            <a:ext cx="5249636" cy="6999515"/>
          </a:xfrm>
          <a:prstGeom prst="rect">
            <a:avLst/>
          </a:prstGeom>
        </p:spPr>
      </p:pic>
      <p:grpSp>
        <p:nvGrpSpPr>
          <p:cNvPr id="9" name="组合 8">
            <a:extLst>
              <a:ext uri="{FF2B5EF4-FFF2-40B4-BE49-F238E27FC236}">
                <a16:creationId xmlns:a16="http://schemas.microsoft.com/office/drawing/2014/main" id="{1C431A84-16C0-422A-B94B-8DA202A1FAE8}"/>
              </a:ext>
            </a:extLst>
          </p:cNvPr>
          <p:cNvGrpSpPr/>
          <p:nvPr userDrawn="1"/>
        </p:nvGrpSpPr>
        <p:grpSpPr>
          <a:xfrm>
            <a:off x="6308273" y="715108"/>
            <a:ext cx="4800600" cy="5069742"/>
            <a:chOff x="6308273" y="1073150"/>
            <a:chExt cx="4800600" cy="4711700"/>
          </a:xfrm>
        </p:grpSpPr>
        <p:sp>
          <p:nvSpPr>
            <p:cNvPr id="10" name="矩形: 圆角 9">
              <a:extLst>
                <a:ext uri="{FF2B5EF4-FFF2-40B4-BE49-F238E27FC236}">
                  <a16:creationId xmlns:a16="http://schemas.microsoft.com/office/drawing/2014/main" id="{5BDF81D0-FD0F-433E-9869-043FD1B53608}"/>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矩形: 圆角 10">
              <a:extLst>
                <a:ext uri="{FF2B5EF4-FFF2-40B4-BE49-F238E27FC236}">
                  <a16:creationId xmlns:a16="http://schemas.microsoft.com/office/drawing/2014/main" id="{93C7052D-4A8B-4837-923E-F7A457AC2321}"/>
                </a:ext>
              </a:extLst>
            </p:cNvPr>
            <p:cNvSpPr/>
            <p:nvPr userDrawn="1"/>
          </p:nvSpPr>
          <p:spPr>
            <a:xfrm>
              <a:off x="6421495" y="1184275"/>
              <a:ext cx="4574157" cy="4489450"/>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3835046032"/>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72DC82E7-EDDE-4519-90E1-91F251FB3FC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9" name="组合 8">
            <a:extLst>
              <a:ext uri="{FF2B5EF4-FFF2-40B4-BE49-F238E27FC236}">
                <a16:creationId xmlns:a16="http://schemas.microsoft.com/office/drawing/2014/main" id="{62429D3C-0A35-4376-A848-625896476FFC}"/>
              </a:ext>
            </a:extLst>
          </p:cNvPr>
          <p:cNvGrpSpPr/>
          <p:nvPr userDrawn="1"/>
        </p:nvGrpSpPr>
        <p:grpSpPr>
          <a:xfrm>
            <a:off x="1828801" y="622317"/>
            <a:ext cx="9459694" cy="5613366"/>
            <a:chOff x="6308273" y="1073150"/>
            <a:chExt cx="4800600" cy="4711700"/>
          </a:xfrm>
        </p:grpSpPr>
        <p:sp>
          <p:nvSpPr>
            <p:cNvPr id="10" name="矩形: 圆角 9">
              <a:extLst>
                <a:ext uri="{FF2B5EF4-FFF2-40B4-BE49-F238E27FC236}">
                  <a16:creationId xmlns:a16="http://schemas.microsoft.com/office/drawing/2014/main" id="{B3D96065-456F-48D6-A48A-2C47C6370C07}"/>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矩形: 圆角 10">
              <a:extLst>
                <a:ext uri="{FF2B5EF4-FFF2-40B4-BE49-F238E27FC236}">
                  <a16:creationId xmlns:a16="http://schemas.microsoft.com/office/drawing/2014/main" id="{F21FBC9E-B878-44AF-8C1E-BDBC55E20027}"/>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12" name="图片 11">
            <a:extLst>
              <a:ext uri="{FF2B5EF4-FFF2-40B4-BE49-F238E27FC236}">
                <a16:creationId xmlns:a16="http://schemas.microsoft.com/office/drawing/2014/main" id="{E16B0132-F138-4F84-B8ED-9C891BFA967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2523"/>
          <a:stretch/>
        </p:blipFill>
        <p:spPr>
          <a:xfrm>
            <a:off x="0" y="765810"/>
            <a:ext cx="12192000" cy="6092189"/>
          </a:xfrm>
          <a:prstGeom prst="rect">
            <a:avLst/>
          </a:prstGeom>
        </p:spPr>
      </p:pic>
    </p:spTree>
    <p:extLst>
      <p:ext uri="{BB962C8B-B14F-4D97-AF65-F5344CB8AC3E}">
        <p14:creationId xmlns:p14="http://schemas.microsoft.com/office/powerpoint/2010/main" val="1095362308"/>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pic>
        <p:nvPicPr>
          <p:cNvPr id="3" name="图片 2" descr="图片包含 气球&#10;&#10;描述已自动生成">
            <a:extLst>
              <a:ext uri="{FF2B5EF4-FFF2-40B4-BE49-F238E27FC236}">
                <a16:creationId xmlns:a16="http://schemas.microsoft.com/office/drawing/2014/main" id="{0EFA8BBC-AC0F-4429-BC16-621B5B41EAD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spTree>
    <p:extLst>
      <p:ext uri="{BB962C8B-B14F-4D97-AF65-F5344CB8AC3E}">
        <p14:creationId xmlns:p14="http://schemas.microsoft.com/office/powerpoint/2010/main" val="2199228747"/>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AF4FADF9-C14D-4387-865B-3F72F5F072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grpSp>
        <p:nvGrpSpPr>
          <p:cNvPr id="44" name="组合 43">
            <a:extLst>
              <a:ext uri="{FF2B5EF4-FFF2-40B4-BE49-F238E27FC236}">
                <a16:creationId xmlns:a16="http://schemas.microsoft.com/office/drawing/2014/main" id="{241982AF-DF2C-41F7-8E30-8CDC7AA09A2B}"/>
              </a:ext>
            </a:extLst>
          </p:cNvPr>
          <p:cNvGrpSpPr/>
          <p:nvPr userDrawn="1"/>
        </p:nvGrpSpPr>
        <p:grpSpPr>
          <a:xfrm>
            <a:off x="425003" y="502276"/>
            <a:ext cx="11294772" cy="6078828"/>
            <a:chOff x="6308273" y="1073150"/>
            <a:chExt cx="4800600" cy="4711700"/>
          </a:xfrm>
        </p:grpSpPr>
        <p:sp>
          <p:nvSpPr>
            <p:cNvPr id="14" name="矩形: 圆角 13">
              <a:extLst>
                <a:ext uri="{FF2B5EF4-FFF2-40B4-BE49-F238E27FC236}">
                  <a16:creationId xmlns:a16="http://schemas.microsoft.com/office/drawing/2014/main" id="{7BAD9620-5A55-4BB4-B3E3-AC0E90D361DE}"/>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圆角 14">
              <a:extLst>
                <a:ext uri="{FF2B5EF4-FFF2-40B4-BE49-F238E27FC236}">
                  <a16:creationId xmlns:a16="http://schemas.microsoft.com/office/drawing/2014/main" id="{EEC7CE72-FAA0-41FA-8F74-F074ED3337A1}"/>
                </a:ext>
              </a:extLst>
            </p:cNvPr>
            <p:cNvSpPr/>
            <p:nvPr userDrawn="1"/>
          </p:nvSpPr>
          <p:spPr>
            <a:xfrm>
              <a:off x="6421495" y="1184275"/>
              <a:ext cx="4574157" cy="4489450"/>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2575976669"/>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AF4FADF9-C14D-4387-865B-3F72F5F072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12" name="图片 11" descr="图片包含 玩具, 玩偶&#10;&#10;描述已自动生成">
            <a:extLst>
              <a:ext uri="{FF2B5EF4-FFF2-40B4-BE49-F238E27FC236}">
                <a16:creationId xmlns:a16="http://schemas.microsoft.com/office/drawing/2014/main" id="{79DD564D-70B3-4920-B6BC-411AA016302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46364" y="174401"/>
            <a:ext cx="5249636" cy="6999515"/>
          </a:xfrm>
          <a:prstGeom prst="rect">
            <a:avLst/>
          </a:prstGeom>
        </p:spPr>
      </p:pic>
      <p:grpSp>
        <p:nvGrpSpPr>
          <p:cNvPr id="44" name="组合 43">
            <a:extLst>
              <a:ext uri="{FF2B5EF4-FFF2-40B4-BE49-F238E27FC236}">
                <a16:creationId xmlns:a16="http://schemas.microsoft.com/office/drawing/2014/main" id="{241982AF-DF2C-41F7-8E30-8CDC7AA09A2B}"/>
              </a:ext>
            </a:extLst>
          </p:cNvPr>
          <p:cNvGrpSpPr/>
          <p:nvPr userDrawn="1"/>
        </p:nvGrpSpPr>
        <p:grpSpPr>
          <a:xfrm>
            <a:off x="6308273" y="715108"/>
            <a:ext cx="4800600" cy="5069742"/>
            <a:chOff x="6308273" y="1073150"/>
            <a:chExt cx="4800600" cy="4711700"/>
          </a:xfrm>
        </p:grpSpPr>
        <p:sp>
          <p:nvSpPr>
            <p:cNvPr id="14" name="矩形: 圆角 13">
              <a:extLst>
                <a:ext uri="{FF2B5EF4-FFF2-40B4-BE49-F238E27FC236}">
                  <a16:creationId xmlns:a16="http://schemas.microsoft.com/office/drawing/2014/main" id="{7BAD9620-5A55-4BB4-B3E3-AC0E90D361DE}"/>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圆角 14">
              <a:extLst>
                <a:ext uri="{FF2B5EF4-FFF2-40B4-BE49-F238E27FC236}">
                  <a16:creationId xmlns:a16="http://schemas.microsoft.com/office/drawing/2014/main" id="{EEC7CE72-FAA0-41FA-8F74-F074ED3337A1}"/>
                </a:ext>
              </a:extLst>
            </p:cNvPr>
            <p:cNvSpPr/>
            <p:nvPr userDrawn="1"/>
          </p:nvSpPr>
          <p:spPr>
            <a:xfrm>
              <a:off x="6421495" y="1184275"/>
              <a:ext cx="4574157" cy="4489450"/>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1476605536"/>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4"/>
                                        </p:tgtEl>
                                        <p:attrNameLst>
                                          <p:attrName>style.visibility</p:attrName>
                                        </p:attrNameLst>
                                      </p:cBhvr>
                                      <p:to>
                                        <p:strVal val="visible"/>
                                      </p:to>
                                    </p:set>
                                    <p:animEffect transition="in" filter="fade">
                                      <p:cBhvr>
                                        <p:cTn id="15"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12" name="图片 11" descr="图片包含 气球&#10;&#10;描述已自动生成">
            <a:extLst>
              <a:ext uri="{FF2B5EF4-FFF2-40B4-BE49-F238E27FC236}">
                <a16:creationId xmlns:a16="http://schemas.microsoft.com/office/drawing/2014/main" id="{289F76EA-906A-4C05-B8F6-16A9FC2E445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13" name="组合 12">
            <a:extLst>
              <a:ext uri="{FF2B5EF4-FFF2-40B4-BE49-F238E27FC236}">
                <a16:creationId xmlns:a16="http://schemas.microsoft.com/office/drawing/2014/main" id="{C5DAD8F9-CC92-4876-8636-B3D5710E361A}"/>
              </a:ext>
            </a:extLst>
          </p:cNvPr>
          <p:cNvGrpSpPr/>
          <p:nvPr userDrawn="1"/>
        </p:nvGrpSpPr>
        <p:grpSpPr>
          <a:xfrm>
            <a:off x="3784208" y="984738"/>
            <a:ext cx="7638757" cy="4532825"/>
            <a:chOff x="6308273" y="1073150"/>
            <a:chExt cx="4800600" cy="4711700"/>
          </a:xfrm>
        </p:grpSpPr>
        <p:sp>
          <p:nvSpPr>
            <p:cNvPr id="14" name="矩形: 圆角 13">
              <a:extLst>
                <a:ext uri="{FF2B5EF4-FFF2-40B4-BE49-F238E27FC236}">
                  <a16:creationId xmlns:a16="http://schemas.microsoft.com/office/drawing/2014/main" id="{806CC86B-DD38-41AE-B7E5-D37BD14DE401}"/>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圆角 14">
              <a:extLst>
                <a:ext uri="{FF2B5EF4-FFF2-40B4-BE49-F238E27FC236}">
                  <a16:creationId xmlns:a16="http://schemas.microsoft.com/office/drawing/2014/main" id="{C8405EE5-DD72-47FA-B231-FAE3F43295AC}"/>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38" name="组合 37">
            <a:extLst>
              <a:ext uri="{FF2B5EF4-FFF2-40B4-BE49-F238E27FC236}">
                <a16:creationId xmlns:a16="http://schemas.microsoft.com/office/drawing/2014/main" id="{FE89F858-DCDB-4322-BF13-B7B012E2FAF5}"/>
              </a:ext>
            </a:extLst>
          </p:cNvPr>
          <p:cNvGrpSpPr/>
          <p:nvPr userDrawn="1"/>
        </p:nvGrpSpPr>
        <p:grpSpPr>
          <a:xfrm>
            <a:off x="2662656" y="1735602"/>
            <a:ext cx="1851134" cy="2569399"/>
            <a:chOff x="5407314" y="-1733069"/>
            <a:chExt cx="1851134" cy="2569399"/>
          </a:xfrm>
        </p:grpSpPr>
        <p:sp>
          <p:nvSpPr>
            <p:cNvPr id="20" name="椭圆 19">
              <a:extLst>
                <a:ext uri="{FF2B5EF4-FFF2-40B4-BE49-F238E27FC236}">
                  <a16:creationId xmlns:a16="http://schemas.microsoft.com/office/drawing/2014/main" id="{BC56245F-AD1D-40D3-A138-2321B05D47FB}"/>
                </a:ext>
              </a:extLst>
            </p:cNvPr>
            <p:cNvSpPr/>
            <p:nvPr userDrawn="1"/>
          </p:nvSpPr>
          <p:spPr>
            <a:xfrm>
              <a:off x="5407314" y="-1733069"/>
              <a:ext cx="1377371" cy="1377371"/>
            </a:xfrm>
            <a:prstGeom prst="ellipse">
              <a:avLst/>
            </a:prstGeom>
            <a:solidFill>
              <a:schemeClr val="bg1"/>
            </a:solid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8000" dirty="0">
                  <a:solidFill>
                    <a:srgbClr val="E5664F"/>
                  </a:solidFill>
                  <a:latin typeface="字魂27号-布丁体" panose="00000500000000000000" pitchFamily="2" charset="-122"/>
                  <a:ea typeface="字魂27号-布丁体" panose="00000500000000000000" pitchFamily="2" charset="-122"/>
                </a:rPr>
                <a:t>目</a:t>
              </a:r>
            </a:p>
          </p:txBody>
        </p:sp>
        <p:sp>
          <p:nvSpPr>
            <p:cNvPr id="21" name="椭圆 20">
              <a:extLst>
                <a:ext uri="{FF2B5EF4-FFF2-40B4-BE49-F238E27FC236}">
                  <a16:creationId xmlns:a16="http://schemas.microsoft.com/office/drawing/2014/main" id="{B2E3172B-BE50-4D52-9064-2109B6192230}"/>
                </a:ext>
              </a:extLst>
            </p:cNvPr>
            <p:cNvSpPr/>
            <p:nvPr userDrawn="1"/>
          </p:nvSpPr>
          <p:spPr>
            <a:xfrm>
              <a:off x="5881077" y="-541041"/>
              <a:ext cx="1377371" cy="1377371"/>
            </a:xfrm>
            <a:prstGeom prst="ellipse">
              <a:avLst/>
            </a:prstGeom>
            <a:solidFill>
              <a:schemeClr val="bg1"/>
            </a:solid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8000" dirty="0">
                  <a:solidFill>
                    <a:srgbClr val="FE9903"/>
                  </a:solidFill>
                  <a:latin typeface="字魂27号-布丁体" panose="00000500000000000000" pitchFamily="2" charset="-122"/>
                  <a:ea typeface="字魂27号-布丁体" panose="00000500000000000000" pitchFamily="2" charset="-122"/>
                </a:rPr>
                <a:t>录</a:t>
              </a:r>
            </a:p>
          </p:txBody>
        </p:sp>
      </p:grpSp>
      <p:pic>
        <p:nvPicPr>
          <p:cNvPr id="17" name="图片 16">
            <a:extLst>
              <a:ext uri="{FF2B5EF4-FFF2-40B4-BE49-F238E27FC236}">
                <a16:creationId xmlns:a16="http://schemas.microsoft.com/office/drawing/2014/main" id="{1FA57F03-B572-4638-8614-E681FF8BA77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2523"/>
          <a:stretch/>
        </p:blipFill>
        <p:spPr>
          <a:xfrm>
            <a:off x="0" y="765810"/>
            <a:ext cx="12192000" cy="6092189"/>
          </a:xfrm>
          <a:prstGeom prst="rect">
            <a:avLst/>
          </a:prstGeom>
        </p:spPr>
      </p:pic>
    </p:spTree>
    <p:extLst>
      <p:ext uri="{BB962C8B-B14F-4D97-AF65-F5344CB8AC3E}">
        <p14:creationId xmlns:p14="http://schemas.microsoft.com/office/powerpoint/2010/main" val="1237464563"/>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500"/>
                                        <p:tgtEl>
                                          <p:spTgt spid="38"/>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descr="图片包含 气球&#10;&#10;描述已自动生成">
            <a:extLst>
              <a:ext uri="{FF2B5EF4-FFF2-40B4-BE49-F238E27FC236}">
                <a16:creationId xmlns:a16="http://schemas.microsoft.com/office/drawing/2014/main" id="{5F11540B-524D-41E2-B324-88FBEE12B1E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15" name="图片 14">
            <a:extLst>
              <a:ext uri="{FF2B5EF4-FFF2-40B4-BE49-F238E27FC236}">
                <a16:creationId xmlns:a16="http://schemas.microsoft.com/office/drawing/2014/main" id="{00E616FE-5324-40D6-93DD-86778BEA6E8A}"/>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189577" y="1880696"/>
            <a:ext cx="5006721" cy="4645026"/>
          </a:xfrm>
          <a:prstGeom prst="rect">
            <a:avLst/>
          </a:prstGeom>
        </p:spPr>
      </p:pic>
      <p:grpSp>
        <p:nvGrpSpPr>
          <p:cNvPr id="17" name="组合 16">
            <a:extLst>
              <a:ext uri="{FF2B5EF4-FFF2-40B4-BE49-F238E27FC236}">
                <a16:creationId xmlns:a16="http://schemas.microsoft.com/office/drawing/2014/main" id="{091DF78E-393F-420E-A11C-D49976E942AE}"/>
              </a:ext>
            </a:extLst>
          </p:cNvPr>
          <p:cNvGrpSpPr/>
          <p:nvPr userDrawn="1"/>
        </p:nvGrpSpPr>
        <p:grpSpPr>
          <a:xfrm>
            <a:off x="5821609" y="1102660"/>
            <a:ext cx="4183862" cy="4183862"/>
            <a:chOff x="1161424" y="1002082"/>
            <a:chExt cx="3757808" cy="3757808"/>
          </a:xfrm>
          <a:solidFill>
            <a:schemeClr val="bg1"/>
          </a:solidFill>
        </p:grpSpPr>
        <p:sp>
          <p:nvSpPr>
            <p:cNvPr id="18" name="椭圆 17">
              <a:extLst>
                <a:ext uri="{FF2B5EF4-FFF2-40B4-BE49-F238E27FC236}">
                  <a16:creationId xmlns:a16="http://schemas.microsoft.com/office/drawing/2014/main" id="{05717A9E-2C8E-44F0-9243-5D3208AB8CF8}"/>
                </a:ext>
              </a:extLst>
            </p:cNvPr>
            <p:cNvSpPr/>
            <p:nvPr userDrawn="1"/>
          </p:nvSpPr>
          <p:spPr>
            <a:xfrm>
              <a:off x="1161424" y="1002082"/>
              <a:ext cx="3757808" cy="3757808"/>
            </a:xfrm>
            <a:prstGeom prst="ellipse">
              <a:avLst/>
            </a:prstGeom>
            <a:grpFill/>
            <a:ln w="101600">
              <a:solidFill>
                <a:schemeClr val="accent6">
                  <a:lumMod val="75000"/>
                </a:schemeClr>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sp>
          <p:nvSpPr>
            <p:cNvPr id="19" name="椭圆 18">
              <a:extLst>
                <a:ext uri="{FF2B5EF4-FFF2-40B4-BE49-F238E27FC236}">
                  <a16:creationId xmlns:a16="http://schemas.microsoft.com/office/drawing/2014/main" id="{5D0E975A-9C32-4ABA-A3F4-F21BD44BBDD0}"/>
                </a:ext>
              </a:extLst>
            </p:cNvPr>
            <p:cNvSpPr/>
            <p:nvPr userDrawn="1"/>
          </p:nvSpPr>
          <p:spPr>
            <a:xfrm>
              <a:off x="1349836" y="1190494"/>
              <a:ext cx="3380983" cy="3380983"/>
            </a:xfrm>
            <a:prstGeom prst="ellipse">
              <a:avLst/>
            </a:prstGeom>
            <a:grpFill/>
            <a:ln w="25400">
              <a:solidFill>
                <a:schemeClr val="accent6">
                  <a:lumMod val="75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grpSp>
    </p:spTree>
    <p:extLst>
      <p:ext uri="{BB962C8B-B14F-4D97-AF65-F5344CB8AC3E}">
        <p14:creationId xmlns:p14="http://schemas.microsoft.com/office/powerpoint/2010/main" val="4060695013"/>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比较">
    <p:spTree>
      <p:nvGrpSpPr>
        <p:cNvPr id="1" name=""/>
        <p:cNvGrpSpPr/>
        <p:nvPr/>
      </p:nvGrpSpPr>
      <p:grpSpPr>
        <a:xfrm>
          <a:off x="0" y="0"/>
          <a:ext cx="0" cy="0"/>
          <a:chOff x="0" y="0"/>
          <a:chExt cx="0" cy="0"/>
        </a:xfrm>
      </p:grpSpPr>
      <p:pic>
        <p:nvPicPr>
          <p:cNvPr id="10" name="图片 9" descr="图片包含 气球&#10;&#10;描述已自动生成">
            <a:extLst>
              <a:ext uri="{FF2B5EF4-FFF2-40B4-BE49-F238E27FC236}">
                <a16:creationId xmlns:a16="http://schemas.microsoft.com/office/drawing/2014/main" id="{5F11540B-524D-41E2-B324-88FBEE12B1E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flipH="1">
            <a:off x="0" y="0"/>
            <a:ext cx="12192000" cy="6858000"/>
          </a:xfrm>
          <a:prstGeom prst="rect">
            <a:avLst/>
          </a:prstGeom>
        </p:spPr>
      </p:pic>
      <p:grpSp>
        <p:nvGrpSpPr>
          <p:cNvPr id="17" name="组合 16">
            <a:extLst>
              <a:ext uri="{FF2B5EF4-FFF2-40B4-BE49-F238E27FC236}">
                <a16:creationId xmlns:a16="http://schemas.microsoft.com/office/drawing/2014/main" id="{091DF78E-393F-420E-A11C-D49976E942AE}"/>
              </a:ext>
            </a:extLst>
          </p:cNvPr>
          <p:cNvGrpSpPr/>
          <p:nvPr userDrawn="1"/>
        </p:nvGrpSpPr>
        <p:grpSpPr>
          <a:xfrm>
            <a:off x="1653021" y="1102660"/>
            <a:ext cx="4183862" cy="4183862"/>
            <a:chOff x="1161424" y="1002082"/>
            <a:chExt cx="3757808" cy="3757808"/>
          </a:xfrm>
          <a:solidFill>
            <a:schemeClr val="bg1"/>
          </a:solidFill>
        </p:grpSpPr>
        <p:sp>
          <p:nvSpPr>
            <p:cNvPr id="18" name="椭圆 17">
              <a:extLst>
                <a:ext uri="{FF2B5EF4-FFF2-40B4-BE49-F238E27FC236}">
                  <a16:creationId xmlns:a16="http://schemas.microsoft.com/office/drawing/2014/main" id="{05717A9E-2C8E-44F0-9243-5D3208AB8CF8}"/>
                </a:ext>
              </a:extLst>
            </p:cNvPr>
            <p:cNvSpPr/>
            <p:nvPr userDrawn="1"/>
          </p:nvSpPr>
          <p:spPr>
            <a:xfrm>
              <a:off x="1161424" y="1002082"/>
              <a:ext cx="3757808" cy="3757808"/>
            </a:xfrm>
            <a:prstGeom prst="ellipse">
              <a:avLst/>
            </a:prstGeom>
            <a:grpFill/>
            <a:ln w="101600">
              <a:solidFill>
                <a:schemeClr val="accent6">
                  <a:lumMod val="75000"/>
                </a:schemeClr>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sp>
          <p:nvSpPr>
            <p:cNvPr id="19" name="椭圆 18">
              <a:extLst>
                <a:ext uri="{FF2B5EF4-FFF2-40B4-BE49-F238E27FC236}">
                  <a16:creationId xmlns:a16="http://schemas.microsoft.com/office/drawing/2014/main" id="{5D0E975A-9C32-4ABA-A3F4-F21BD44BBDD0}"/>
                </a:ext>
              </a:extLst>
            </p:cNvPr>
            <p:cNvSpPr/>
            <p:nvPr userDrawn="1"/>
          </p:nvSpPr>
          <p:spPr>
            <a:xfrm>
              <a:off x="1349836" y="1190494"/>
              <a:ext cx="3380983" cy="3380983"/>
            </a:xfrm>
            <a:prstGeom prst="ellipse">
              <a:avLst/>
            </a:prstGeom>
            <a:grpFill/>
            <a:ln w="25400">
              <a:solidFill>
                <a:schemeClr val="accent6">
                  <a:lumMod val="75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grpSp>
      <p:pic>
        <p:nvPicPr>
          <p:cNvPr id="3" name="图片 2">
            <a:extLst>
              <a:ext uri="{FF2B5EF4-FFF2-40B4-BE49-F238E27FC236}">
                <a16:creationId xmlns:a16="http://schemas.microsoft.com/office/drawing/2014/main" id="{3BCAD9D2-C636-48E5-8342-B91055D4848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3784" t="51178" b="7254"/>
          <a:stretch/>
        </p:blipFill>
        <p:spPr>
          <a:xfrm>
            <a:off x="5317825" y="3153508"/>
            <a:ext cx="5762551" cy="3704492"/>
          </a:xfrm>
          <a:prstGeom prst="rect">
            <a:avLst/>
          </a:prstGeom>
        </p:spPr>
      </p:pic>
    </p:spTree>
    <p:extLst>
      <p:ext uri="{BB962C8B-B14F-4D97-AF65-F5344CB8AC3E}">
        <p14:creationId xmlns:p14="http://schemas.microsoft.com/office/powerpoint/2010/main" val="1873137843"/>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E85140B-60F9-4924-AA24-67FB6009DCF0}" type="datetimeFigureOut">
              <a:rPr lang="zh-CN" altLang="en-US" smtClean="0"/>
              <a:pPr/>
              <a:t>2023/10/10</a:t>
            </a:fld>
            <a:endParaRPr lang="zh-CN" altLang="en-US" dirty="0"/>
          </a:p>
        </p:txBody>
      </p:sp>
      <p:sp>
        <p:nvSpPr>
          <p:cNvPr id="5" name="Footer Placeholder 4"/>
          <p:cNvSpPr>
            <a:spLocks noGrp="1"/>
          </p:cNvSpPr>
          <p:nvPr>
            <p:ph type="ftr" sz="quarter" idx="11"/>
          </p:nvPr>
        </p:nvSpPr>
        <p:spPr/>
        <p:txBody>
          <a:bodyPr/>
          <a:lstStyle/>
          <a:p>
            <a:endParaRPr lang="zh-CN" altLang="en-US" dirty="0"/>
          </a:p>
        </p:txBody>
      </p:sp>
      <p:sp>
        <p:nvSpPr>
          <p:cNvPr id="6" name="Slide Number Placeholder 5"/>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23463142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descr="图片包含 气球&#10;&#10;描述已自动生成">
            <a:extLst>
              <a:ext uri="{FF2B5EF4-FFF2-40B4-BE49-F238E27FC236}">
                <a16:creationId xmlns:a16="http://schemas.microsoft.com/office/drawing/2014/main" id="{F869ACE6-E3AE-4D2E-958E-88246C1DDC3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7" name="组合 6">
            <a:extLst>
              <a:ext uri="{FF2B5EF4-FFF2-40B4-BE49-F238E27FC236}">
                <a16:creationId xmlns:a16="http://schemas.microsoft.com/office/drawing/2014/main" id="{59676FF4-D2C6-4EE9-9129-333CB82D941D}"/>
              </a:ext>
            </a:extLst>
          </p:cNvPr>
          <p:cNvGrpSpPr/>
          <p:nvPr userDrawn="1"/>
        </p:nvGrpSpPr>
        <p:grpSpPr>
          <a:xfrm>
            <a:off x="1366153" y="622317"/>
            <a:ext cx="9459694" cy="5613366"/>
            <a:chOff x="6308273" y="1073150"/>
            <a:chExt cx="4800600" cy="4711700"/>
          </a:xfrm>
        </p:grpSpPr>
        <p:sp>
          <p:nvSpPr>
            <p:cNvPr id="8" name="矩形: 圆角 7">
              <a:extLst>
                <a:ext uri="{FF2B5EF4-FFF2-40B4-BE49-F238E27FC236}">
                  <a16:creationId xmlns:a16="http://schemas.microsoft.com/office/drawing/2014/main" id="{B25B15B4-15A4-4E10-AA03-9FF6A7266628}"/>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 name="矩形: 圆角 8">
              <a:extLst>
                <a:ext uri="{FF2B5EF4-FFF2-40B4-BE49-F238E27FC236}">
                  <a16:creationId xmlns:a16="http://schemas.microsoft.com/office/drawing/2014/main" id="{C2699CE9-5022-4DE4-9EE0-85A629128637}"/>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3516328960"/>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6" name="图片 5" descr="图片包含 气球&#10;&#10;描述已自动生成">
            <a:extLst>
              <a:ext uri="{FF2B5EF4-FFF2-40B4-BE49-F238E27FC236}">
                <a16:creationId xmlns:a16="http://schemas.microsoft.com/office/drawing/2014/main" id="{F869ACE6-E3AE-4D2E-958E-88246C1DDC3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flipH="1">
            <a:off x="0" y="0"/>
            <a:ext cx="12192000" cy="6886136"/>
          </a:xfrm>
          <a:prstGeom prst="rect">
            <a:avLst/>
          </a:prstGeom>
        </p:spPr>
      </p:pic>
      <p:grpSp>
        <p:nvGrpSpPr>
          <p:cNvPr id="11" name="组合 10">
            <a:extLst>
              <a:ext uri="{FF2B5EF4-FFF2-40B4-BE49-F238E27FC236}">
                <a16:creationId xmlns:a16="http://schemas.microsoft.com/office/drawing/2014/main" id="{FDD001D6-F8ED-4818-8AE2-FD58B2C8A210}"/>
              </a:ext>
            </a:extLst>
          </p:cNvPr>
          <p:cNvGrpSpPr/>
          <p:nvPr userDrawn="1"/>
        </p:nvGrpSpPr>
        <p:grpSpPr>
          <a:xfrm>
            <a:off x="1366153" y="622317"/>
            <a:ext cx="9459694" cy="5613366"/>
            <a:chOff x="6308273" y="1073150"/>
            <a:chExt cx="4800600" cy="4711700"/>
          </a:xfrm>
        </p:grpSpPr>
        <p:sp>
          <p:nvSpPr>
            <p:cNvPr id="12" name="矩形: 圆角 11">
              <a:extLst>
                <a:ext uri="{FF2B5EF4-FFF2-40B4-BE49-F238E27FC236}">
                  <a16:creationId xmlns:a16="http://schemas.microsoft.com/office/drawing/2014/main" id="{4A688837-8B84-4E2A-9E2E-57786CAFB0EC}"/>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圆角 12">
              <a:extLst>
                <a:ext uri="{FF2B5EF4-FFF2-40B4-BE49-F238E27FC236}">
                  <a16:creationId xmlns:a16="http://schemas.microsoft.com/office/drawing/2014/main" id="{C23FA938-7B4C-46AA-8756-3CB1DBEE349F}"/>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1855411511"/>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两栏内容">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72DC82E7-EDDE-4519-90E1-91F251FB3FC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7" name="组合 6">
            <a:extLst>
              <a:ext uri="{FF2B5EF4-FFF2-40B4-BE49-F238E27FC236}">
                <a16:creationId xmlns:a16="http://schemas.microsoft.com/office/drawing/2014/main" id="{8A5292E2-A43D-4A43-BB7F-E0D694EA6838}"/>
              </a:ext>
            </a:extLst>
          </p:cNvPr>
          <p:cNvGrpSpPr/>
          <p:nvPr userDrawn="1"/>
        </p:nvGrpSpPr>
        <p:grpSpPr>
          <a:xfrm>
            <a:off x="1513110" y="4425042"/>
            <a:ext cx="9459694" cy="1941269"/>
            <a:chOff x="6308273" y="1073150"/>
            <a:chExt cx="4800600" cy="4711700"/>
          </a:xfrm>
        </p:grpSpPr>
        <p:sp>
          <p:nvSpPr>
            <p:cNvPr id="13" name="矩形: 圆角 12">
              <a:extLst>
                <a:ext uri="{FF2B5EF4-FFF2-40B4-BE49-F238E27FC236}">
                  <a16:creationId xmlns:a16="http://schemas.microsoft.com/office/drawing/2014/main" id="{91B6C983-BD42-49B4-A900-093118B857E7}"/>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 name="矩形: 圆角 13">
              <a:extLst>
                <a:ext uri="{FF2B5EF4-FFF2-40B4-BE49-F238E27FC236}">
                  <a16:creationId xmlns:a16="http://schemas.microsoft.com/office/drawing/2014/main" id="{EEEB21FB-1549-41F5-B6AE-85E279A7A907}"/>
                </a:ext>
              </a:extLst>
            </p:cNvPr>
            <p:cNvSpPr/>
            <p:nvPr userDrawn="1"/>
          </p:nvSpPr>
          <p:spPr>
            <a:xfrm>
              <a:off x="6371521" y="1390195"/>
              <a:ext cx="4679346" cy="4085366"/>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2928591958"/>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descr="图片包含 气球&#10;&#10;描述已自动生成">
            <a:extLst>
              <a:ext uri="{FF2B5EF4-FFF2-40B4-BE49-F238E27FC236}">
                <a16:creationId xmlns:a16="http://schemas.microsoft.com/office/drawing/2014/main" id="{A36D1B8A-4DCF-410E-A80D-05E3F4BD540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grpSp>
        <p:nvGrpSpPr>
          <p:cNvPr id="6" name="组合 5">
            <a:extLst>
              <a:ext uri="{FF2B5EF4-FFF2-40B4-BE49-F238E27FC236}">
                <a16:creationId xmlns:a16="http://schemas.microsoft.com/office/drawing/2014/main" id="{A4C6C8F7-D02C-4EE5-BD23-E4B4EF7B792E}"/>
              </a:ext>
            </a:extLst>
          </p:cNvPr>
          <p:cNvGrpSpPr/>
          <p:nvPr userDrawn="1"/>
        </p:nvGrpSpPr>
        <p:grpSpPr>
          <a:xfrm>
            <a:off x="1366153" y="622317"/>
            <a:ext cx="9459694" cy="5613366"/>
            <a:chOff x="6308273" y="1073150"/>
            <a:chExt cx="4800600" cy="4711700"/>
          </a:xfrm>
        </p:grpSpPr>
        <p:sp>
          <p:nvSpPr>
            <p:cNvPr id="7" name="矩形: 圆角 6">
              <a:extLst>
                <a:ext uri="{FF2B5EF4-FFF2-40B4-BE49-F238E27FC236}">
                  <a16:creationId xmlns:a16="http://schemas.microsoft.com/office/drawing/2014/main" id="{C440382B-8EC8-4136-BA41-883C643AAAAD}"/>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矩形: 圆角 7">
              <a:extLst>
                <a:ext uri="{FF2B5EF4-FFF2-40B4-BE49-F238E27FC236}">
                  <a16:creationId xmlns:a16="http://schemas.microsoft.com/office/drawing/2014/main" id="{75E909D0-B284-4AAF-8356-46A39F3597B8}"/>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3288636999"/>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AF4FADF9-C14D-4387-865B-3F72F5F072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12" name="图片 11" descr="图片包含 玩具, 玩偶&#10;&#10;描述已自动生成">
            <a:extLst>
              <a:ext uri="{FF2B5EF4-FFF2-40B4-BE49-F238E27FC236}">
                <a16:creationId xmlns:a16="http://schemas.microsoft.com/office/drawing/2014/main" id="{79DD564D-70B3-4920-B6BC-411AA016302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4093" y="419100"/>
            <a:ext cx="5249636" cy="6999515"/>
          </a:xfrm>
          <a:prstGeom prst="rect">
            <a:avLst/>
          </a:prstGeom>
        </p:spPr>
      </p:pic>
    </p:spTree>
    <p:extLst>
      <p:ext uri="{BB962C8B-B14F-4D97-AF65-F5344CB8AC3E}">
        <p14:creationId xmlns:p14="http://schemas.microsoft.com/office/powerpoint/2010/main" val="2409947752"/>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descr="图片包含 气球&#10;&#10;描述已自动生成">
            <a:extLst>
              <a:ext uri="{FF2B5EF4-FFF2-40B4-BE49-F238E27FC236}">
                <a16:creationId xmlns:a16="http://schemas.microsoft.com/office/drawing/2014/main" id="{2F37CC9A-9F1B-49E8-A486-99540263D30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8" name="图片 7" descr="图片包含 玩具, 玩偶&#10;&#10;描述已自动生成">
            <a:extLst>
              <a:ext uri="{FF2B5EF4-FFF2-40B4-BE49-F238E27FC236}">
                <a16:creationId xmlns:a16="http://schemas.microsoft.com/office/drawing/2014/main" id="{BFC267EB-F770-449B-8461-CCAC32CAD7D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4093" y="419100"/>
            <a:ext cx="5249636" cy="6999515"/>
          </a:xfrm>
          <a:prstGeom prst="rect">
            <a:avLst/>
          </a:prstGeom>
        </p:spPr>
      </p:pic>
      <p:grpSp>
        <p:nvGrpSpPr>
          <p:cNvPr id="9" name="组合 8">
            <a:extLst>
              <a:ext uri="{FF2B5EF4-FFF2-40B4-BE49-F238E27FC236}">
                <a16:creationId xmlns:a16="http://schemas.microsoft.com/office/drawing/2014/main" id="{1C431A84-16C0-422A-B94B-8DA202A1FAE8}"/>
              </a:ext>
            </a:extLst>
          </p:cNvPr>
          <p:cNvGrpSpPr/>
          <p:nvPr userDrawn="1"/>
        </p:nvGrpSpPr>
        <p:grpSpPr>
          <a:xfrm>
            <a:off x="6308273" y="715108"/>
            <a:ext cx="4800600" cy="5069742"/>
            <a:chOff x="6308273" y="1073150"/>
            <a:chExt cx="4800600" cy="4711700"/>
          </a:xfrm>
        </p:grpSpPr>
        <p:sp>
          <p:nvSpPr>
            <p:cNvPr id="10" name="矩形: 圆角 9">
              <a:extLst>
                <a:ext uri="{FF2B5EF4-FFF2-40B4-BE49-F238E27FC236}">
                  <a16:creationId xmlns:a16="http://schemas.microsoft.com/office/drawing/2014/main" id="{5BDF81D0-FD0F-433E-9869-043FD1B53608}"/>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矩形: 圆角 10">
              <a:extLst>
                <a:ext uri="{FF2B5EF4-FFF2-40B4-BE49-F238E27FC236}">
                  <a16:creationId xmlns:a16="http://schemas.microsoft.com/office/drawing/2014/main" id="{93C7052D-4A8B-4837-923E-F7A457AC2321}"/>
                </a:ext>
              </a:extLst>
            </p:cNvPr>
            <p:cNvSpPr/>
            <p:nvPr userDrawn="1"/>
          </p:nvSpPr>
          <p:spPr>
            <a:xfrm>
              <a:off x="6421495" y="1184275"/>
              <a:ext cx="4574157" cy="4489450"/>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18636245"/>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72DC82E7-EDDE-4519-90E1-91F251FB3FC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9" name="组合 8">
            <a:extLst>
              <a:ext uri="{FF2B5EF4-FFF2-40B4-BE49-F238E27FC236}">
                <a16:creationId xmlns:a16="http://schemas.microsoft.com/office/drawing/2014/main" id="{62429D3C-0A35-4376-A848-625896476FFC}"/>
              </a:ext>
            </a:extLst>
          </p:cNvPr>
          <p:cNvGrpSpPr/>
          <p:nvPr userDrawn="1"/>
        </p:nvGrpSpPr>
        <p:grpSpPr>
          <a:xfrm>
            <a:off x="1828801" y="622317"/>
            <a:ext cx="9459694" cy="5613366"/>
            <a:chOff x="6308273" y="1073150"/>
            <a:chExt cx="4800600" cy="4711700"/>
          </a:xfrm>
        </p:grpSpPr>
        <p:sp>
          <p:nvSpPr>
            <p:cNvPr id="10" name="矩形: 圆角 9">
              <a:extLst>
                <a:ext uri="{FF2B5EF4-FFF2-40B4-BE49-F238E27FC236}">
                  <a16:creationId xmlns:a16="http://schemas.microsoft.com/office/drawing/2014/main" id="{B3D96065-456F-48D6-A48A-2C47C6370C07}"/>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矩形: 圆角 10">
              <a:extLst>
                <a:ext uri="{FF2B5EF4-FFF2-40B4-BE49-F238E27FC236}">
                  <a16:creationId xmlns:a16="http://schemas.microsoft.com/office/drawing/2014/main" id="{F21FBC9E-B878-44AF-8C1E-BDBC55E20027}"/>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12" name="图片 11">
            <a:extLst>
              <a:ext uri="{FF2B5EF4-FFF2-40B4-BE49-F238E27FC236}">
                <a16:creationId xmlns:a16="http://schemas.microsoft.com/office/drawing/2014/main" id="{E16B0132-F138-4F84-B8ED-9C891BFA967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2523"/>
          <a:stretch/>
        </p:blipFill>
        <p:spPr>
          <a:xfrm>
            <a:off x="0" y="765810"/>
            <a:ext cx="12192000" cy="6092189"/>
          </a:xfrm>
          <a:prstGeom prst="rect">
            <a:avLst/>
          </a:prstGeom>
        </p:spPr>
      </p:pic>
    </p:spTree>
    <p:extLst>
      <p:ext uri="{BB962C8B-B14F-4D97-AF65-F5344CB8AC3E}">
        <p14:creationId xmlns:p14="http://schemas.microsoft.com/office/powerpoint/2010/main" val="1682963070"/>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pic>
        <p:nvPicPr>
          <p:cNvPr id="3" name="图片 2" descr="图片包含 气球&#10;&#10;描述已自动生成">
            <a:extLst>
              <a:ext uri="{FF2B5EF4-FFF2-40B4-BE49-F238E27FC236}">
                <a16:creationId xmlns:a16="http://schemas.microsoft.com/office/drawing/2014/main" id="{0EFA8BBC-AC0F-4429-BC16-621B5B41EAD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spTree>
    <p:extLst>
      <p:ext uri="{BB962C8B-B14F-4D97-AF65-F5344CB8AC3E}">
        <p14:creationId xmlns:p14="http://schemas.microsoft.com/office/powerpoint/2010/main" val="2760137481"/>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2023/10/10</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84473764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2023/10/10</a:t>
            </a:fld>
            <a:endParaRPr lang="zh-CN" altLang="en-US"/>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18535150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E85140B-60F9-4924-AA24-67FB6009DCF0}" type="datetimeFigureOut">
              <a:rPr lang="zh-CN" altLang="en-US" smtClean="0"/>
              <a:pPr/>
              <a:t>2023/10/10</a:t>
            </a:fld>
            <a:endParaRPr lang="zh-CN" altLang="en-US" dirty="0"/>
          </a:p>
        </p:txBody>
      </p:sp>
      <p:sp>
        <p:nvSpPr>
          <p:cNvPr id="6" name="Footer Placeholder 5"/>
          <p:cNvSpPr>
            <a:spLocks noGrp="1"/>
          </p:cNvSpPr>
          <p:nvPr>
            <p:ph type="ftr" sz="quarter" idx="11"/>
          </p:nvPr>
        </p:nvSpPr>
        <p:spPr/>
        <p:txBody>
          <a:bodyPr/>
          <a:lstStyle/>
          <a:p>
            <a:endParaRPr lang="zh-CN" altLang="en-US" dirty="0"/>
          </a:p>
        </p:txBody>
      </p:sp>
      <p:sp>
        <p:nvSpPr>
          <p:cNvPr id="7" name="Slide Number Placeholder 6"/>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220014817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2023/10/10</a:t>
            </a:fld>
            <a:endParaRPr lang="zh-CN" altLang="en-US"/>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53794400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2023/10/10</a:t>
            </a:fld>
            <a:endParaRPr lang="zh-CN" altLang="en-US"/>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44870023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2023/10/10</a:t>
            </a:fld>
            <a:endParaRPr lang="zh-CN" altLang="en-US"/>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16374663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2023/10/10</a:t>
            </a:fld>
            <a:endParaRPr lang="zh-CN" altLang="en-US"/>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8877126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2023/10/10</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43088886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2023/10/10</a:t>
            </a:fld>
            <a:endParaRPr lang="zh-CN" altLang="en-US"/>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52784757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2023/10/10</a:t>
            </a:fld>
            <a:endParaRPr lang="zh-CN" altLang="en-US"/>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47226550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2023/10/10</a:t>
            </a:fld>
            <a:endParaRPr lang="zh-CN" altLang="en-US"/>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7491517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2023/10/10</a:t>
            </a:fld>
            <a:endParaRPr lang="zh-CN" altLang="en-US"/>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68536023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739813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E85140B-60F9-4924-AA24-67FB6009DCF0}" type="datetimeFigureOut">
              <a:rPr lang="zh-CN" altLang="en-US" smtClean="0"/>
              <a:pPr/>
              <a:t>2023/10/10</a:t>
            </a:fld>
            <a:endParaRPr lang="zh-CN" altLang="en-US" dirty="0"/>
          </a:p>
        </p:txBody>
      </p:sp>
      <p:sp>
        <p:nvSpPr>
          <p:cNvPr id="8" name="Footer Placeholder 7"/>
          <p:cNvSpPr>
            <a:spLocks noGrp="1"/>
          </p:cNvSpPr>
          <p:nvPr>
            <p:ph type="ftr" sz="quarter" idx="11"/>
          </p:nvPr>
        </p:nvSpPr>
        <p:spPr/>
        <p:txBody>
          <a:bodyPr/>
          <a:lstStyle/>
          <a:p>
            <a:endParaRPr lang="zh-CN" altLang="en-US" dirty="0"/>
          </a:p>
        </p:txBody>
      </p:sp>
      <p:sp>
        <p:nvSpPr>
          <p:cNvPr id="9" name="Slide Number Placeholder 8"/>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422785760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857992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869301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E85140B-60F9-4924-AA24-67FB6009DCF0}" type="datetimeFigureOut">
              <a:rPr lang="zh-CN" altLang="en-US" smtClean="0"/>
              <a:pPr/>
              <a:t>2023/10/10</a:t>
            </a:fld>
            <a:endParaRPr lang="zh-CN" altLang="en-US" dirty="0"/>
          </a:p>
        </p:txBody>
      </p:sp>
      <p:sp>
        <p:nvSpPr>
          <p:cNvPr id="4" name="Footer Placeholder 3"/>
          <p:cNvSpPr>
            <a:spLocks noGrp="1"/>
          </p:cNvSpPr>
          <p:nvPr>
            <p:ph type="ftr" sz="quarter" idx="11"/>
          </p:nvPr>
        </p:nvSpPr>
        <p:spPr/>
        <p:txBody>
          <a:bodyPr/>
          <a:lstStyle/>
          <a:p>
            <a:endParaRPr lang="zh-CN" altLang="en-US" dirty="0"/>
          </a:p>
        </p:txBody>
      </p:sp>
      <p:sp>
        <p:nvSpPr>
          <p:cNvPr id="5" name="Slide Number Placeholder 4"/>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27012090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E85140B-60F9-4924-AA24-67FB6009DCF0}" type="datetimeFigureOut">
              <a:rPr lang="zh-CN" altLang="en-US" smtClean="0"/>
              <a:pPr/>
              <a:t>2023/10/10</a:t>
            </a:fld>
            <a:endParaRPr lang="zh-CN" altLang="en-US" dirty="0"/>
          </a:p>
        </p:txBody>
      </p:sp>
      <p:sp>
        <p:nvSpPr>
          <p:cNvPr id="3" name="Footer Placeholder 2"/>
          <p:cNvSpPr>
            <a:spLocks noGrp="1"/>
          </p:cNvSpPr>
          <p:nvPr>
            <p:ph type="ftr" sz="quarter" idx="11"/>
          </p:nvPr>
        </p:nvSpPr>
        <p:spPr/>
        <p:txBody>
          <a:bodyPr/>
          <a:lstStyle/>
          <a:p>
            <a:endParaRPr lang="zh-CN" altLang="en-US" dirty="0"/>
          </a:p>
        </p:txBody>
      </p:sp>
      <p:sp>
        <p:nvSpPr>
          <p:cNvPr id="4" name="Slide Number Placeholder 3"/>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16924896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E85140B-60F9-4924-AA24-67FB6009DCF0}" type="datetimeFigureOut">
              <a:rPr lang="zh-CN" altLang="en-US" smtClean="0"/>
              <a:pPr/>
              <a:t>2023/10/10</a:t>
            </a:fld>
            <a:endParaRPr lang="zh-CN" altLang="en-US" dirty="0"/>
          </a:p>
        </p:txBody>
      </p:sp>
      <p:sp>
        <p:nvSpPr>
          <p:cNvPr id="6" name="Footer Placeholder 5"/>
          <p:cNvSpPr>
            <a:spLocks noGrp="1"/>
          </p:cNvSpPr>
          <p:nvPr>
            <p:ph type="ftr" sz="quarter" idx="11"/>
          </p:nvPr>
        </p:nvSpPr>
        <p:spPr/>
        <p:txBody>
          <a:bodyPr/>
          <a:lstStyle/>
          <a:p>
            <a:endParaRPr lang="zh-CN" altLang="en-US" dirty="0"/>
          </a:p>
        </p:txBody>
      </p:sp>
      <p:sp>
        <p:nvSpPr>
          <p:cNvPr id="7" name="Slide Number Placeholder 6"/>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41282533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E85140B-60F9-4924-AA24-67FB6009DCF0}" type="datetimeFigureOut">
              <a:rPr lang="zh-CN" altLang="en-US" smtClean="0"/>
              <a:pPr/>
              <a:t>2023/10/10</a:t>
            </a:fld>
            <a:endParaRPr lang="zh-CN" altLang="en-US" dirty="0"/>
          </a:p>
        </p:txBody>
      </p:sp>
      <p:sp>
        <p:nvSpPr>
          <p:cNvPr id="6" name="Footer Placeholder 5"/>
          <p:cNvSpPr>
            <a:spLocks noGrp="1"/>
          </p:cNvSpPr>
          <p:nvPr>
            <p:ph type="ftr" sz="quarter" idx="11"/>
          </p:nvPr>
        </p:nvSpPr>
        <p:spPr/>
        <p:txBody>
          <a:bodyPr/>
          <a:lstStyle/>
          <a:p>
            <a:endParaRPr lang="zh-CN" altLang="en-US" dirty="0"/>
          </a:p>
        </p:txBody>
      </p:sp>
      <p:sp>
        <p:nvSpPr>
          <p:cNvPr id="7" name="Slide Number Placeholder 6"/>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31626134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image" Target="../media/image1.png"/><Relationship Id="rId2" Type="http://schemas.openxmlformats.org/officeDocument/2006/relationships/slideLayout" Target="../slideLayouts/slideLayout39.xml"/><Relationship Id="rId16" Type="http://schemas.openxmlformats.org/officeDocument/2006/relationships/image" Target="../media/image7.jpg"/><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theme" Target="../theme/theme4.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85140B-60F9-4924-AA24-67FB6009DCF0}" type="datetimeFigureOut">
              <a:rPr lang="zh-CN" altLang="en-US" smtClean="0"/>
              <a:pPr/>
              <a:t>2023/10/10</a:t>
            </a:fld>
            <a:endParaRPr lang="zh-CN" alt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4C23A4-BD27-40C1-84E8-F75E566C27F6}" type="slidenum">
              <a:rPr lang="zh-CN" altLang="en-US" smtClean="0"/>
              <a:pPr/>
              <a:t>‹#›</a:t>
            </a:fld>
            <a:endParaRPr lang="zh-CN" altLang="en-US" dirty="0"/>
          </a:p>
        </p:txBody>
      </p:sp>
      <p:pic>
        <p:nvPicPr>
          <p:cNvPr id="8" name="Picture 7" descr="Shape&#10;&#10;Description automatically generated with medium confidence">
            <a:extLst>
              <a:ext uri="{FF2B5EF4-FFF2-40B4-BE49-F238E27FC236}">
                <a16:creationId xmlns:a16="http://schemas.microsoft.com/office/drawing/2014/main" id="{B1F906DE-021A-4645-A49D-93DFB51F546F}"/>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371600" y="471488"/>
            <a:ext cx="1219200" cy="1219200"/>
          </a:xfrm>
          <a:prstGeom prst="rect">
            <a:avLst/>
          </a:prstGeom>
        </p:spPr>
      </p:pic>
    </p:spTree>
    <p:extLst>
      <p:ext uri="{BB962C8B-B14F-4D97-AF65-F5344CB8AC3E}">
        <p14:creationId xmlns:p14="http://schemas.microsoft.com/office/powerpoint/2010/main" val="12832658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937577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7825417"/>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pic>
        <p:nvPicPr>
          <p:cNvPr id="8" name="Picture 7" descr="Shape&#10;&#10;Description automatically generated with medium confidence">
            <a:extLst>
              <a:ext uri="{FF2B5EF4-FFF2-40B4-BE49-F238E27FC236}">
                <a16:creationId xmlns:a16="http://schemas.microsoft.com/office/drawing/2014/main" id="{766089F4-DB85-4DC8-A35E-853DEC819EC0}"/>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2076450" y="314324"/>
            <a:ext cx="1666875" cy="1666875"/>
          </a:xfrm>
          <a:prstGeom prst="rect">
            <a:avLst/>
          </a:prstGeom>
        </p:spPr>
      </p:pic>
    </p:spTree>
    <p:extLst>
      <p:ext uri="{BB962C8B-B14F-4D97-AF65-F5344CB8AC3E}">
        <p14:creationId xmlns:p14="http://schemas.microsoft.com/office/powerpoint/2010/main" val="1998209823"/>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 id="2147483714" r:id="rId14"/>
  </p:sldLayoutIdLst>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jpeg"/><Relationship Id="rId7" Type="http://schemas.openxmlformats.org/officeDocument/2006/relationships/image" Target="../media/image12.sv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10.svg"/><Relationship Id="rId10" Type="http://schemas.openxmlformats.org/officeDocument/2006/relationships/image" Target="../media/image12.png"/><Relationship Id="rId4" Type="http://schemas.openxmlformats.org/officeDocument/2006/relationships/image" Target="../media/image9.png"/><Relationship Id="rId9" Type="http://schemas.openxmlformats.org/officeDocument/2006/relationships/image" Target="../media/image14.svg"/></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25.xml"/><Relationship Id="rId7" Type="http://schemas.openxmlformats.org/officeDocument/2006/relationships/image" Target="../media/image21.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notesSlide" Target="../notesSlides/notesSlide11.xml"/><Relationship Id="rId9" Type="http://schemas.microsoft.com/office/2007/relationships/hdphoto" Target="../media/hdphoto1.wdp"/></Relationships>
</file>

<file path=ppt/slides/_rels/slide1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1.emf"/><Relationship Id="rId11" Type="http://schemas.openxmlformats.org/officeDocument/2006/relationships/image" Target="../media/image34.png"/><Relationship Id="rId5" Type="http://schemas.openxmlformats.org/officeDocument/2006/relationships/image" Target="../media/image30.png"/><Relationship Id="rId10" Type="http://schemas.openxmlformats.org/officeDocument/2006/relationships/image" Target="../media/image43.svg"/><Relationship Id="rId4" Type="http://schemas.openxmlformats.org/officeDocument/2006/relationships/image" Target="../media/image29.png"/><Relationship Id="rId9" Type="http://schemas.openxmlformats.org/officeDocument/2006/relationships/image" Target="../media/image33.png"/></Relationships>
</file>

<file path=ppt/slides/_rels/slide1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1.emf"/><Relationship Id="rId11" Type="http://schemas.openxmlformats.org/officeDocument/2006/relationships/image" Target="../media/image34.png"/><Relationship Id="rId5" Type="http://schemas.openxmlformats.org/officeDocument/2006/relationships/image" Target="../media/image30.png"/><Relationship Id="rId10" Type="http://schemas.openxmlformats.org/officeDocument/2006/relationships/image" Target="../media/image43.svg"/><Relationship Id="rId4" Type="http://schemas.openxmlformats.org/officeDocument/2006/relationships/image" Target="../media/image29.png"/><Relationship Id="rId9" Type="http://schemas.openxmlformats.org/officeDocument/2006/relationships/image" Target="../media/image33.png"/></Relationships>
</file>

<file path=ppt/slides/_rels/slide1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1.emf"/><Relationship Id="rId11" Type="http://schemas.openxmlformats.org/officeDocument/2006/relationships/image" Target="../media/image34.png"/><Relationship Id="rId5" Type="http://schemas.openxmlformats.org/officeDocument/2006/relationships/image" Target="../media/image30.png"/><Relationship Id="rId10" Type="http://schemas.openxmlformats.org/officeDocument/2006/relationships/image" Target="../media/image43.svg"/><Relationship Id="rId4" Type="http://schemas.openxmlformats.org/officeDocument/2006/relationships/image" Target="../media/image29.png"/><Relationship Id="rId9" Type="http://schemas.openxmlformats.org/officeDocument/2006/relationships/image" Target="../media/image33.png"/></Relationships>
</file>

<file path=ppt/slides/_rels/slide1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1.emf"/><Relationship Id="rId11" Type="http://schemas.openxmlformats.org/officeDocument/2006/relationships/image" Target="../media/image34.png"/><Relationship Id="rId5" Type="http://schemas.openxmlformats.org/officeDocument/2006/relationships/image" Target="../media/image30.png"/><Relationship Id="rId10" Type="http://schemas.openxmlformats.org/officeDocument/2006/relationships/image" Target="../media/image43.svg"/><Relationship Id="rId4" Type="http://schemas.openxmlformats.org/officeDocument/2006/relationships/image" Target="../media/image29.png"/><Relationship Id="rId9"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slideLayout" Target="../slideLayouts/slideLayout12.xml"/><Relationship Id="rId7" Type="http://schemas.openxmlformats.org/officeDocument/2006/relationships/image" Target="../media/image46.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5.png"/><Relationship Id="rId11" Type="http://schemas.openxmlformats.org/officeDocument/2006/relationships/image" Target="../media/image49.svg"/><Relationship Id="rId5" Type="http://schemas.openxmlformats.org/officeDocument/2006/relationships/image" Target="../media/image15.png"/><Relationship Id="rId10" Type="http://schemas.openxmlformats.org/officeDocument/2006/relationships/image" Target="../media/image37.png"/><Relationship Id="rId4" Type="http://schemas.openxmlformats.org/officeDocument/2006/relationships/notesSlide" Target="../notesSlides/notesSlide17.xml"/><Relationship Id="rId9" Type="http://schemas.microsoft.com/office/2007/relationships/hdphoto" Target="../media/hdphoto3.wdp"/></Relationships>
</file>

<file path=ppt/slides/_rels/slide18.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slideLayout" Target="../slideLayouts/slideLayout12.xml"/><Relationship Id="rId7" Type="http://schemas.openxmlformats.org/officeDocument/2006/relationships/image" Target="../media/image46.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5.png"/><Relationship Id="rId5" Type="http://schemas.openxmlformats.org/officeDocument/2006/relationships/image" Target="../media/image15.png"/><Relationship Id="rId4" Type="http://schemas.openxmlformats.org/officeDocument/2006/relationships/notesSlide" Target="../notesSlides/notesSlide18.xml"/><Relationship Id="rId9" Type="http://schemas.microsoft.com/office/2007/relationships/hdphoto" Target="../media/hdphoto3.wdp"/></Relationships>
</file>

<file path=ppt/slides/_rels/slide1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hyperlink" Target="https://www.facebook.com/huongthaoGADT" TargetMode="External"/><Relationship Id="rId2" Type="http://schemas.openxmlformats.org/officeDocument/2006/relationships/notesSlide" Target="../notesSlides/notesSlide20.xml"/><Relationship Id="rId1" Type="http://schemas.openxmlformats.org/officeDocument/2006/relationships/slideLayout" Target="../slideLayouts/slideLayout49.xml"/><Relationship Id="rId5" Type="http://schemas.microsoft.com/office/2007/relationships/hdphoto" Target="../media/hdphoto4.wdp"/><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12.xml"/><Relationship Id="rId7" Type="http://schemas.openxmlformats.org/officeDocument/2006/relationships/image" Target="../media/image21.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notesSlide" Target="../notesSlides/notesSlide3.xml"/><Relationship Id="rId9" Type="http://schemas.microsoft.com/office/2007/relationships/hdphoto" Target="../media/hdphoto1.wdp"/></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12.xml"/><Relationship Id="rId7" Type="http://schemas.openxmlformats.org/officeDocument/2006/relationships/image" Target="../media/image24.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8.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notesSlide" Target="../notesSlides/notesSlide4.xml"/><Relationship Id="rId9" Type="http://schemas.openxmlformats.org/officeDocument/2006/relationships/image" Target="../media/image26.sv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2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0.png"/><Relationship Id="rId5" Type="http://schemas.openxmlformats.org/officeDocument/2006/relationships/image" Target="../media/image15.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12.xml"/><Relationship Id="rId7" Type="http://schemas.openxmlformats.org/officeDocument/2006/relationships/image" Target="../media/image30.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2.png"/><Relationship Id="rId11" Type="http://schemas.openxmlformats.org/officeDocument/2006/relationships/image" Target="../media/image24.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notesSlide" Target="../notesSlides/notesSlide6.xml"/><Relationship Id="rId9" Type="http://schemas.openxmlformats.org/officeDocument/2006/relationships/image" Target="../media/image32.svg"/></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25.xml"/><Relationship Id="rId7" Type="http://schemas.openxmlformats.org/officeDocument/2006/relationships/image" Target="../media/image30.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2.png"/><Relationship Id="rId11" Type="http://schemas.openxmlformats.org/officeDocument/2006/relationships/image" Target="../media/image25.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notesSlide" Target="../notesSlides/notesSlide7.xml"/><Relationship Id="rId9" Type="http://schemas.openxmlformats.org/officeDocument/2006/relationships/image" Target="../media/image32.svg"/></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25.xml"/><Relationship Id="rId7" Type="http://schemas.openxmlformats.org/officeDocument/2006/relationships/image" Target="../media/image30.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2.png"/><Relationship Id="rId11" Type="http://schemas.openxmlformats.org/officeDocument/2006/relationships/image" Target="../media/image26.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notesSlide" Target="../notesSlides/notesSlide8.xml"/><Relationship Id="rId9" Type="http://schemas.openxmlformats.org/officeDocument/2006/relationships/image" Target="../media/image32.svg"/></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25.xml"/><Relationship Id="rId7" Type="http://schemas.openxmlformats.org/officeDocument/2006/relationships/image" Target="../media/image30.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notesSlide" Target="../notesSlides/notesSlide9.xml"/><Relationship Id="rId9" Type="http://schemas.openxmlformats.org/officeDocument/2006/relationships/image" Target="../media/image3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2349206-EACE-4FFE-8C83-E473694BB90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7354"/>
          </a:xfrm>
          <a:prstGeom prst="rect">
            <a:avLst/>
          </a:prstGeom>
        </p:spPr>
      </p:pic>
      <p:pic>
        <p:nvPicPr>
          <p:cNvPr id="3" name="Picture 2">
            <a:extLst>
              <a:ext uri="{FF2B5EF4-FFF2-40B4-BE49-F238E27FC236}">
                <a16:creationId xmlns:a16="http://schemas.microsoft.com/office/drawing/2014/main" id="{59FEF873-ADED-4CD6-8C00-3A96910236E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327397" y="-2562373"/>
            <a:ext cx="12086679" cy="9710928"/>
          </a:xfrm>
          <a:prstGeom prst="rect">
            <a:avLst/>
          </a:prstGeom>
        </p:spPr>
      </p:pic>
      <p:pic>
        <p:nvPicPr>
          <p:cNvPr id="6" name="Picture 9">
            <a:extLst>
              <a:ext uri="{FF2B5EF4-FFF2-40B4-BE49-F238E27FC236}">
                <a16:creationId xmlns:a16="http://schemas.microsoft.com/office/drawing/2014/main" id="{307DE474-ED16-4CA7-9924-1043BA9CA12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2494960">
            <a:off x="-520991" y="3804779"/>
            <a:ext cx="2918930" cy="3364762"/>
          </a:xfrm>
          <a:prstGeom prst="rect">
            <a:avLst/>
          </a:prstGeom>
          <a:effectLst>
            <a:glow rad="101600">
              <a:schemeClr val="accent4">
                <a:lumMod val="20000"/>
                <a:lumOff val="80000"/>
                <a:alpha val="40000"/>
              </a:schemeClr>
            </a:glow>
          </a:effectLst>
        </p:spPr>
      </p:pic>
      <p:pic>
        <p:nvPicPr>
          <p:cNvPr id="7" name="Picture 4">
            <a:extLst>
              <a:ext uri="{FF2B5EF4-FFF2-40B4-BE49-F238E27FC236}">
                <a16:creationId xmlns:a16="http://schemas.microsoft.com/office/drawing/2014/main" id="{91445DD1-1D1B-4631-9FC5-B5945B05E5A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19904327">
            <a:off x="9965004" y="3914273"/>
            <a:ext cx="2514136" cy="3773562"/>
          </a:xfrm>
          <a:prstGeom prst="rect">
            <a:avLst/>
          </a:prstGeom>
          <a:effectLst>
            <a:glow rad="63500">
              <a:schemeClr val="accent4">
                <a:lumMod val="20000"/>
                <a:lumOff val="80000"/>
                <a:alpha val="40000"/>
              </a:schemeClr>
            </a:glow>
          </a:effectLst>
        </p:spPr>
      </p:pic>
      <p:sp>
        <p:nvSpPr>
          <p:cNvPr id="8" name="Rectangle 7">
            <a:extLst>
              <a:ext uri="{FF2B5EF4-FFF2-40B4-BE49-F238E27FC236}">
                <a16:creationId xmlns:a16="http://schemas.microsoft.com/office/drawing/2014/main" id="{111F87BF-1ADF-4147-9D2D-A93D9DE643D0}"/>
              </a:ext>
            </a:extLst>
          </p:cNvPr>
          <p:cNvSpPr/>
          <p:nvPr/>
        </p:nvSpPr>
        <p:spPr>
          <a:xfrm>
            <a:off x="4232036" y="1923297"/>
            <a:ext cx="5266185" cy="58477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Thứ</a:t>
            </a:r>
            <a:r>
              <a:rPr kumimoji="0" lang="en-US" sz="3200" b="0" i="0" u="none" strike="noStrike" kern="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 </a:t>
            </a:r>
            <a:r>
              <a:rPr kumimoji="0" lang="en-US" sz="3200" b="0" i="0" u="none" strike="noStrike" kern="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3200" b="0" i="0" u="none" strike="noStrike" kern="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 </a:t>
            </a:r>
            <a:r>
              <a:rPr kumimoji="0" lang="en-US" sz="3200" b="0" i="0" u="none" strike="noStrike" kern="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tháng</a:t>
            </a:r>
            <a:r>
              <a:rPr kumimoji="0" lang="en-US" sz="3200" b="0" i="0" u="none" strike="noStrike" kern="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 </a:t>
            </a:r>
            <a:r>
              <a:rPr kumimoji="0" lang="en-US" sz="3200" b="0" i="0" u="none" strike="noStrike" kern="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năm</a:t>
            </a:r>
            <a:endParaRPr kumimoji="0" lang="en-US" sz="3200" b="0" i="0" u="none" strike="noStrike" kern="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9">
            <a:extLst>
              <a:ext uri="{FF2B5EF4-FFF2-40B4-BE49-F238E27FC236}">
                <a16:creationId xmlns:a16="http://schemas.microsoft.com/office/drawing/2014/main" id="{94132DAF-4F51-4949-96FA-2A7B54255E6B}"/>
              </a:ext>
            </a:extLst>
          </p:cNvPr>
          <p:cNvSpPr/>
          <p:nvPr/>
        </p:nvSpPr>
        <p:spPr>
          <a:xfrm>
            <a:off x="3324225" y="3190539"/>
            <a:ext cx="7143720" cy="64633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ED7D31">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Chủ điểm:</a:t>
            </a:r>
            <a:r>
              <a:rPr kumimoji="0" lang="en-US" sz="3600" b="1" i="0" u="none" strike="noStrike" kern="1200" cap="none" spc="0" normalizeH="0" baseline="0" noProof="0" dirty="0">
                <a:ln>
                  <a:noFill/>
                </a:ln>
                <a:solidFill>
                  <a:srgbClr val="ED7D31">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ED7D31">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Cổng</a:t>
            </a:r>
            <a:r>
              <a:rPr kumimoji="0" lang="en-US" sz="3600" b="1" i="0" u="none" strike="noStrike" kern="1200" cap="none" spc="0" normalizeH="0" noProof="0" dirty="0">
                <a:ln>
                  <a:noFill/>
                </a:ln>
                <a:solidFill>
                  <a:srgbClr val="ED7D31">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ED7D31">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trường</a:t>
            </a:r>
            <a:r>
              <a:rPr kumimoji="0" lang="en-US" sz="3600" b="1" i="0" u="none" strike="noStrike" kern="1200" cap="none" spc="0" normalizeH="0" noProof="0" dirty="0">
                <a:ln>
                  <a:noFill/>
                </a:ln>
                <a:solidFill>
                  <a:srgbClr val="ED7D31">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ED7D31">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rộng</a:t>
            </a:r>
            <a:r>
              <a:rPr kumimoji="0" lang="en-US" sz="3600" b="1" i="0" u="none" strike="noStrike" kern="1200" cap="none" spc="0" normalizeH="0" noProof="0" dirty="0">
                <a:ln>
                  <a:noFill/>
                </a:ln>
                <a:solidFill>
                  <a:srgbClr val="ED7D31">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ED7D31">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mở</a:t>
            </a:r>
            <a:endParaRPr kumimoji="0" lang="vi-VN" sz="3600" b="1" i="0" u="none" strike="noStrike" kern="1200" cap="none" spc="0" normalizeH="0" baseline="0" noProof="0" dirty="0">
              <a:ln>
                <a:noFill/>
              </a:ln>
              <a:solidFill>
                <a:srgbClr val="ED7D31">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TextBox 11">
            <a:extLst>
              <a:ext uri="{FF2B5EF4-FFF2-40B4-BE49-F238E27FC236}">
                <a16:creationId xmlns:a16="http://schemas.microsoft.com/office/drawing/2014/main" id="{8BAFB609-9198-496E-8D3B-D02D315D998E}"/>
              </a:ext>
            </a:extLst>
          </p:cNvPr>
          <p:cNvSpPr txBox="1"/>
          <p:nvPr/>
        </p:nvSpPr>
        <p:spPr>
          <a:xfrm>
            <a:off x="3587181" y="2293091"/>
            <a:ext cx="5953432" cy="882934"/>
          </a:xfrm>
          <a:prstGeom prst="rect">
            <a:avLst/>
          </a:prstGeom>
          <a:noFill/>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4800" b="1" i="0" u="none" strike="noStrike" kern="1200" cap="none" spc="0" normalizeH="0" baseline="0" noProof="0" dirty="0" err="1">
                <a:ln>
                  <a:noFill/>
                </a:ln>
                <a:solidFill>
                  <a:srgbClr val="ED7D31">
                    <a:lumMod val="75000"/>
                  </a:srgbClr>
                </a:solidFill>
                <a:effectLst>
                  <a:glow rad="101600">
                    <a:prstClr val="white">
                      <a:alpha val="60000"/>
                    </a:prstClr>
                  </a:glow>
                </a:effectLst>
                <a:uLnTx/>
                <a:uFillTx/>
                <a:latin typeface="Arial-Rounded" panose="020B0500000000000000" pitchFamily="34" charset="0"/>
                <a:ea typeface="Arial-Rounded" panose="020B0500000000000000" pitchFamily="34" charset="0"/>
                <a:cs typeface="Arial-Rounded" panose="020B0500000000000000" pitchFamily="34" charset="0"/>
                <a:sym typeface="迷你简细行楷" panose="02010609000101010101" charset="-122"/>
              </a:rPr>
              <a:t>Tiếng</a:t>
            </a:r>
            <a:r>
              <a:rPr kumimoji="0" lang="en-US" altLang="zh-CN" sz="4800" b="1" i="0" u="none" strike="noStrike" kern="1200" cap="none" spc="0" normalizeH="0" baseline="0" noProof="0" dirty="0">
                <a:ln>
                  <a:noFill/>
                </a:ln>
                <a:solidFill>
                  <a:srgbClr val="ED7D31">
                    <a:lumMod val="75000"/>
                  </a:srgbClr>
                </a:solidFill>
                <a:effectLst>
                  <a:glow rad="101600">
                    <a:prstClr val="white">
                      <a:alpha val="60000"/>
                    </a:prstClr>
                  </a:glow>
                </a:effectLst>
                <a:uLnTx/>
                <a:uFillTx/>
                <a:latin typeface="Arial-Rounded" panose="020B0500000000000000" pitchFamily="34" charset="0"/>
                <a:ea typeface="Arial-Rounded" panose="020B0500000000000000" pitchFamily="34" charset="0"/>
                <a:cs typeface="Arial-Rounded" panose="020B0500000000000000" pitchFamily="34" charset="0"/>
                <a:sym typeface="迷你简细行楷" panose="02010609000101010101" charset="-122"/>
              </a:rPr>
              <a:t> </a:t>
            </a:r>
            <a:r>
              <a:rPr kumimoji="0" lang="en-US" altLang="zh-CN" sz="4800" b="1" i="0" u="none" strike="noStrike" kern="1200" cap="none" spc="0" normalizeH="0" baseline="0" noProof="0" dirty="0" err="1">
                <a:ln>
                  <a:noFill/>
                </a:ln>
                <a:solidFill>
                  <a:srgbClr val="ED7D31">
                    <a:lumMod val="75000"/>
                  </a:srgbClr>
                </a:solidFill>
                <a:effectLst>
                  <a:glow rad="101600">
                    <a:prstClr val="white">
                      <a:alpha val="60000"/>
                    </a:prstClr>
                  </a:glow>
                </a:effectLst>
                <a:uLnTx/>
                <a:uFillTx/>
                <a:latin typeface="Arial-Rounded" panose="020B0500000000000000" pitchFamily="34" charset="0"/>
                <a:ea typeface="Arial-Rounded" panose="020B0500000000000000" pitchFamily="34" charset="0"/>
                <a:cs typeface="Arial-Rounded" panose="020B0500000000000000" pitchFamily="34" charset="0"/>
                <a:sym typeface="迷你简细行楷" panose="02010609000101010101" charset="-122"/>
              </a:rPr>
              <a:t>Việt</a:t>
            </a:r>
            <a:endParaRPr kumimoji="0" lang="zh-CN" altLang="en-US" sz="4800" b="1" i="0" u="none" strike="noStrike" kern="1200" cap="none" spc="0" normalizeH="0" baseline="0" noProof="0" dirty="0">
              <a:ln>
                <a:noFill/>
              </a:ln>
              <a:solidFill>
                <a:srgbClr val="ED7D31">
                  <a:lumMod val="75000"/>
                </a:srgbClr>
              </a:solidFill>
              <a:effectLst>
                <a:glow rad="101600">
                  <a:prstClr val="white">
                    <a:alpha val="60000"/>
                  </a:prstClr>
                </a:glow>
              </a:effectLst>
              <a:uLnTx/>
              <a:uFillTx/>
              <a:latin typeface="Arial-Rounded" panose="020B0500000000000000" pitchFamily="34" charset="0"/>
              <a:ea typeface="Arial-Rounded" panose="020B0500000000000000" pitchFamily="34" charset="0"/>
              <a:cs typeface="Arial-Rounded" panose="020B0500000000000000" pitchFamily="34" charset="0"/>
              <a:sym typeface="迷你简细行楷" panose="02010609000101010101" charset="-122"/>
            </a:endParaRPr>
          </a:p>
        </p:txBody>
      </p:sp>
      <p:pic>
        <p:nvPicPr>
          <p:cNvPr id="2" name="Picture 1">
            <a:extLst>
              <a:ext uri="{FF2B5EF4-FFF2-40B4-BE49-F238E27FC236}">
                <a16:creationId xmlns:a16="http://schemas.microsoft.com/office/drawing/2014/main" id="{39BA195A-4E3A-45F1-AE97-00028E58B5B7}"/>
              </a:ext>
            </a:extLst>
          </p:cNvPr>
          <p:cNvPicPr>
            <a:picLocks noChangeAspect="1"/>
          </p:cNvPicPr>
          <p:nvPr/>
        </p:nvPicPr>
        <p:blipFill>
          <a:blip r:embed="rId10"/>
          <a:stretch>
            <a:fillRect/>
          </a:stretch>
        </p:blipFill>
        <p:spPr>
          <a:xfrm>
            <a:off x="3146749" y="3765788"/>
            <a:ext cx="6882981" cy="1304657"/>
          </a:xfrm>
          <a:prstGeom prst="rect">
            <a:avLst/>
          </a:prstGeom>
        </p:spPr>
      </p:pic>
    </p:spTree>
    <p:extLst>
      <p:ext uri="{BB962C8B-B14F-4D97-AF65-F5344CB8AC3E}">
        <p14:creationId xmlns:p14="http://schemas.microsoft.com/office/powerpoint/2010/main" val="32609367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down)">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fade">
                                      <p:cBhvr>
                                        <p:cTn id="34" dur="1000"/>
                                        <p:tgtEl>
                                          <p:spTgt spid="2"/>
                                        </p:tgtEl>
                                      </p:cBhvr>
                                    </p:animEffect>
                                    <p:anim calcmode="lin" valueType="num">
                                      <p:cBhvr>
                                        <p:cTn id="35" dur="1000" fill="hold"/>
                                        <p:tgtEl>
                                          <p:spTgt spid="2"/>
                                        </p:tgtEl>
                                        <p:attrNameLst>
                                          <p:attrName>ppt_x</p:attrName>
                                        </p:attrNameLst>
                                      </p:cBhvr>
                                      <p:tavLst>
                                        <p:tav tm="0">
                                          <p:val>
                                            <p:strVal val="#ppt_x"/>
                                          </p:val>
                                        </p:tav>
                                        <p:tav tm="100000">
                                          <p:val>
                                            <p:strVal val="#ppt_x"/>
                                          </p:val>
                                        </p:tav>
                                      </p:tavLst>
                                    </p:anim>
                                    <p:anim calcmode="lin" valueType="num">
                                      <p:cBhvr>
                                        <p:cTn id="3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2349206-EACE-4FFE-8C83-E473694BB90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7354"/>
          </a:xfrm>
          <a:prstGeom prst="rect">
            <a:avLst/>
          </a:prstGeom>
        </p:spPr>
      </p:pic>
      <p:pic>
        <p:nvPicPr>
          <p:cNvPr id="13" name="图片 5">
            <a:extLst>
              <a:ext uri="{FF2B5EF4-FFF2-40B4-BE49-F238E27FC236}">
                <a16:creationId xmlns:a16="http://schemas.microsoft.com/office/drawing/2014/main" id="{7CDB3599-7851-4481-85B3-CB1C1BA4C9B6}"/>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l="6027" t="45612" r="46939" b="16614"/>
          <a:stretch/>
        </p:blipFill>
        <p:spPr>
          <a:xfrm>
            <a:off x="-270910" y="0"/>
            <a:ext cx="13674015" cy="7528560"/>
          </a:xfrm>
          <a:prstGeom prst="rect">
            <a:avLst/>
          </a:prstGeom>
          <a:effectLst>
            <a:outerShdw blurRad="50800" dist="63500" dir="5400000" sx="102000" sy="102000" algn="ctr" rotWithShape="0">
              <a:srgbClr val="000000">
                <a:alpha val="43137"/>
              </a:srgbClr>
            </a:outerShdw>
          </a:effectLst>
        </p:spPr>
      </p:pic>
      <p:pic>
        <p:nvPicPr>
          <p:cNvPr id="14" name="图片 3">
            <a:extLst>
              <a:ext uri="{FF2B5EF4-FFF2-40B4-BE49-F238E27FC236}">
                <a16:creationId xmlns:a16="http://schemas.microsoft.com/office/drawing/2014/main" id="{15DD93DF-4108-4781-97F9-D784AD798EF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73869" y="1956645"/>
            <a:ext cx="4143062" cy="4528989"/>
          </a:xfrm>
          <a:prstGeom prst="rect">
            <a:avLst/>
          </a:prstGeom>
        </p:spPr>
      </p:pic>
      <p:sp>
        <p:nvSpPr>
          <p:cNvPr id="16" name="TextBox 15">
            <a:extLst>
              <a:ext uri="{FF2B5EF4-FFF2-40B4-BE49-F238E27FC236}">
                <a16:creationId xmlns:a16="http://schemas.microsoft.com/office/drawing/2014/main" id="{2C944B3B-ED0D-4C3F-9BA6-95E3AE9A7BD8}"/>
              </a:ext>
            </a:extLst>
          </p:cNvPr>
          <p:cNvSpPr txBox="1"/>
          <p:nvPr/>
        </p:nvSpPr>
        <p:spPr>
          <a:xfrm>
            <a:off x="3332810" y="496372"/>
            <a:ext cx="2464136" cy="264687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600" b="1" i="0" u="none" strike="noStrike" kern="1200" cap="none" spc="0" normalizeH="0" baseline="0" noProof="0" dirty="0">
                <a:ln w="22225">
                  <a:solidFill>
                    <a:srgbClr val="FB8C03"/>
                  </a:solidFill>
                  <a:prstDash val="solid"/>
                </a:ln>
                <a:solidFill>
                  <a:srgbClr val="ED7D31">
                    <a:lumMod val="60000"/>
                    <a:lumOff val="4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02</a:t>
            </a:r>
          </a:p>
        </p:txBody>
      </p:sp>
      <p:sp>
        <p:nvSpPr>
          <p:cNvPr id="15" name="TextBox 14">
            <a:extLst>
              <a:ext uri="{FF2B5EF4-FFF2-40B4-BE49-F238E27FC236}">
                <a16:creationId xmlns:a16="http://schemas.microsoft.com/office/drawing/2014/main" id="{68D46184-D1BB-4EB9-9E53-B7B120A9E063}"/>
              </a:ext>
            </a:extLst>
          </p:cNvPr>
          <p:cNvSpPr txBox="1"/>
          <p:nvPr/>
        </p:nvSpPr>
        <p:spPr>
          <a:xfrm>
            <a:off x="300451" y="2815088"/>
            <a:ext cx="8684956" cy="2185214"/>
          </a:xfrm>
          <a:prstGeom prst="rect">
            <a:avLst/>
          </a:prstGeom>
          <a:noFill/>
        </p:spPr>
        <p:txBody>
          <a:bodyPr wrap="square">
            <a:spAutoFit/>
          </a:bodyPr>
          <a:lstStyle/>
          <a:p>
            <a:pPr lvl="0" algn="ctr"/>
            <a:r>
              <a:rPr lang="en-US" sz="6800" b="1" dirty="0">
                <a:ln w="22225">
                  <a:solidFill>
                    <a:srgbClr val="FB8C03"/>
                  </a:solidFill>
                  <a:prstDash val="solid"/>
                </a:ln>
                <a:solidFill>
                  <a:srgbClr val="FB8C03">
                    <a:lumMod val="40000"/>
                    <a:lumOff val="60000"/>
                  </a:srgbClr>
                </a:solidFill>
                <a:effectLst>
                  <a:glow rad="139700">
                    <a:srgbClr val="FB8C03">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K</a:t>
            </a:r>
            <a:r>
              <a:rPr lang="vi-VN" sz="6800" b="1" dirty="0">
                <a:ln w="22225">
                  <a:solidFill>
                    <a:srgbClr val="FB8C03"/>
                  </a:solidFill>
                  <a:prstDash val="solid"/>
                </a:ln>
                <a:solidFill>
                  <a:srgbClr val="FB8C03">
                    <a:lumMod val="40000"/>
                    <a:lumOff val="60000"/>
                  </a:srgbClr>
                </a:solidFill>
                <a:effectLst>
                  <a:glow rad="139700">
                    <a:srgbClr val="FB8C03">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ể lại câu chuyện Đội viên tương lai.</a:t>
            </a:r>
            <a:endParaRPr kumimoji="0" lang="en-US" sz="6800" b="1" i="0" u="none" strike="noStrike" kern="1200" cap="none" spc="0" normalizeH="0" baseline="0" noProof="0" dirty="0">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Picture 6" descr="Shape&#10;&#10;Description automatically generated with medium confidence">
            <a:extLst>
              <a:ext uri="{FF2B5EF4-FFF2-40B4-BE49-F238E27FC236}">
                <a16:creationId xmlns:a16="http://schemas.microsoft.com/office/drawing/2014/main" id="{F52F7DAB-8476-412A-8817-670328E94E8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32006" y="-1"/>
            <a:ext cx="1584925" cy="1584925"/>
          </a:xfrm>
          <a:prstGeom prst="rect">
            <a:avLst/>
          </a:prstGeom>
        </p:spPr>
      </p:pic>
    </p:spTree>
    <p:extLst>
      <p:ext uri="{BB962C8B-B14F-4D97-AF65-F5344CB8AC3E}">
        <p14:creationId xmlns:p14="http://schemas.microsoft.com/office/powerpoint/2010/main" val="28084572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750"/>
                                        <p:tgtEl>
                                          <p:spTgt spid="13"/>
                                        </p:tgtEl>
                                      </p:cBhvr>
                                    </p:animEffect>
                                    <p:anim calcmode="lin" valueType="num">
                                      <p:cBhvr>
                                        <p:cTn id="8" dur="750" fill="hold"/>
                                        <p:tgtEl>
                                          <p:spTgt spid="13"/>
                                        </p:tgtEl>
                                        <p:attrNameLst>
                                          <p:attrName>ppt_x</p:attrName>
                                        </p:attrNameLst>
                                      </p:cBhvr>
                                      <p:tavLst>
                                        <p:tav tm="0">
                                          <p:val>
                                            <p:strVal val="#ppt_x"/>
                                          </p:val>
                                        </p:tav>
                                        <p:tav tm="100000">
                                          <p:val>
                                            <p:strVal val="#ppt_x"/>
                                          </p:val>
                                        </p:tav>
                                      </p:tavLst>
                                    </p:anim>
                                    <p:anim calcmode="lin" valueType="num">
                                      <p:cBhvr>
                                        <p:cTn id="9" dur="75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2" presetClass="entr" presetSubtype="2"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1000" fill="hold"/>
                                        <p:tgtEl>
                                          <p:spTgt spid="14"/>
                                        </p:tgtEl>
                                        <p:attrNameLst>
                                          <p:attrName>ppt_x</p:attrName>
                                        </p:attrNameLst>
                                      </p:cBhvr>
                                      <p:tavLst>
                                        <p:tav tm="0">
                                          <p:val>
                                            <p:strVal val="1+#ppt_w/2"/>
                                          </p:val>
                                        </p:tav>
                                        <p:tav tm="100000">
                                          <p:val>
                                            <p:strVal val="#ppt_x"/>
                                          </p:val>
                                        </p:tav>
                                      </p:tavLst>
                                    </p:anim>
                                    <p:anim calcmode="lin" valueType="num">
                                      <p:cBhvr additive="base">
                                        <p:cTn id="14" dur="10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down)">
                                      <p:cBhvr>
                                        <p:cTn id="19" dur="580">
                                          <p:stCondLst>
                                            <p:cond delay="0"/>
                                          </p:stCondLst>
                                        </p:cTn>
                                        <p:tgtEl>
                                          <p:spTgt spid="16"/>
                                        </p:tgtEl>
                                      </p:cBhvr>
                                    </p:animEffect>
                                    <p:anim calcmode="lin" valueType="num">
                                      <p:cBhvr>
                                        <p:cTn id="20"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25" dur="26">
                                          <p:stCondLst>
                                            <p:cond delay="650"/>
                                          </p:stCondLst>
                                        </p:cTn>
                                        <p:tgtEl>
                                          <p:spTgt spid="16"/>
                                        </p:tgtEl>
                                      </p:cBhvr>
                                      <p:to x="100000" y="60000"/>
                                    </p:animScale>
                                    <p:animScale>
                                      <p:cBhvr>
                                        <p:cTn id="26" dur="166" decel="50000">
                                          <p:stCondLst>
                                            <p:cond delay="676"/>
                                          </p:stCondLst>
                                        </p:cTn>
                                        <p:tgtEl>
                                          <p:spTgt spid="16"/>
                                        </p:tgtEl>
                                      </p:cBhvr>
                                      <p:to x="100000" y="100000"/>
                                    </p:animScale>
                                    <p:animScale>
                                      <p:cBhvr>
                                        <p:cTn id="27" dur="26">
                                          <p:stCondLst>
                                            <p:cond delay="1312"/>
                                          </p:stCondLst>
                                        </p:cTn>
                                        <p:tgtEl>
                                          <p:spTgt spid="16"/>
                                        </p:tgtEl>
                                      </p:cBhvr>
                                      <p:to x="100000" y="80000"/>
                                    </p:animScale>
                                    <p:animScale>
                                      <p:cBhvr>
                                        <p:cTn id="28" dur="166" decel="50000">
                                          <p:stCondLst>
                                            <p:cond delay="1338"/>
                                          </p:stCondLst>
                                        </p:cTn>
                                        <p:tgtEl>
                                          <p:spTgt spid="16"/>
                                        </p:tgtEl>
                                      </p:cBhvr>
                                      <p:to x="100000" y="100000"/>
                                    </p:animScale>
                                    <p:animScale>
                                      <p:cBhvr>
                                        <p:cTn id="29" dur="26">
                                          <p:stCondLst>
                                            <p:cond delay="1642"/>
                                          </p:stCondLst>
                                        </p:cTn>
                                        <p:tgtEl>
                                          <p:spTgt spid="16"/>
                                        </p:tgtEl>
                                      </p:cBhvr>
                                      <p:to x="100000" y="90000"/>
                                    </p:animScale>
                                    <p:animScale>
                                      <p:cBhvr>
                                        <p:cTn id="30" dur="166" decel="50000">
                                          <p:stCondLst>
                                            <p:cond delay="1668"/>
                                          </p:stCondLst>
                                        </p:cTn>
                                        <p:tgtEl>
                                          <p:spTgt spid="16"/>
                                        </p:tgtEl>
                                      </p:cBhvr>
                                      <p:to x="100000" y="100000"/>
                                    </p:animScale>
                                    <p:animScale>
                                      <p:cBhvr>
                                        <p:cTn id="31" dur="26">
                                          <p:stCondLst>
                                            <p:cond delay="1808"/>
                                          </p:stCondLst>
                                        </p:cTn>
                                        <p:tgtEl>
                                          <p:spTgt spid="16"/>
                                        </p:tgtEl>
                                      </p:cBhvr>
                                      <p:to x="100000" y="95000"/>
                                    </p:animScale>
                                    <p:animScale>
                                      <p:cBhvr>
                                        <p:cTn id="32" dur="166" decel="50000">
                                          <p:stCondLst>
                                            <p:cond delay="1834"/>
                                          </p:stCondLst>
                                        </p:cTn>
                                        <p:tgtEl>
                                          <p:spTgt spid="16"/>
                                        </p:tgtEl>
                                      </p:cBhvr>
                                      <p:to x="100000" y="100000"/>
                                    </p:animScale>
                                  </p:childTnLst>
                                </p:cTn>
                              </p:par>
                              <p:par>
                                <p:cTn id="33" presetID="26"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down)">
                                      <p:cBhvr>
                                        <p:cTn id="35" dur="580">
                                          <p:stCondLst>
                                            <p:cond delay="0"/>
                                          </p:stCondLst>
                                        </p:cTn>
                                        <p:tgtEl>
                                          <p:spTgt spid="15"/>
                                        </p:tgtEl>
                                      </p:cBhvr>
                                    </p:animEffect>
                                    <p:anim calcmode="lin" valueType="num">
                                      <p:cBhvr>
                                        <p:cTn id="36"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41" dur="26">
                                          <p:stCondLst>
                                            <p:cond delay="650"/>
                                          </p:stCondLst>
                                        </p:cTn>
                                        <p:tgtEl>
                                          <p:spTgt spid="15"/>
                                        </p:tgtEl>
                                      </p:cBhvr>
                                      <p:to x="100000" y="60000"/>
                                    </p:animScale>
                                    <p:animScale>
                                      <p:cBhvr>
                                        <p:cTn id="42" dur="166" decel="50000">
                                          <p:stCondLst>
                                            <p:cond delay="676"/>
                                          </p:stCondLst>
                                        </p:cTn>
                                        <p:tgtEl>
                                          <p:spTgt spid="15"/>
                                        </p:tgtEl>
                                      </p:cBhvr>
                                      <p:to x="100000" y="100000"/>
                                    </p:animScale>
                                    <p:animScale>
                                      <p:cBhvr>
                                        <p:cTn id="43" dur="26">
                                          <p:stCondLst>
                                            <p:cond delay="1312"/>
                                          </p:stCondLst>
                                        </p:cTn>
                                        <p:tgtEl>
                                          <p:spTgt spid="15"/>
                                        </p:tgtEl>
                                      </p:cBhvr>
                                      <p:to x="100000" y="80000"/>
                                    </p:animScale>
                                    <p:animScale>
                                      <p:cBhvr>
                                        <p:cTn id="44" dur="166" decel="50000">
                                          <p:stCondLst>
                                            <p:cond delay="1338"/>
                                          </p:stCondLst>
                                        </p:cTn>
                                        <p:tgtEl>
                                          <p:spTgt spid="15"/>
                                        </p:tgtEl>
                                      </p:cBhvr>
                                      <p:to x="100000" y="100000"/>
                                    </p:animScale>
                                    <p:animScale>
                                      <p:cBhvr>
                                        <p:cTn id="45" dur="26">
                                          <p:stCondLst>
                                            <p:cond delay="1642"/>
                                          </p:stCondLst>
                                        </p:cTn>
                                        <p:tgtEl>
                                          <p:spTgt spid="15"/>
                                        </p:tgtEl>
                                      </p:cBhvr>
                                      <p:to x="100000" y="90000"/>
                                    </p:animScale>
                                    <p:animScale>
                                      <p:cBhvr>
                                        <p:cTn id="46" dur="166" decel="50000">
                                          <p:stCondLst>
                                            <p:cond delay="1668"/>
                                          </p:stCondLst>
                                        </p:cTn>
                                        <p:tgtEl>
                                          <p:spTgt spid="15"/>
                                        </p:tgtEl>
                                      </p:cBhvr>
                                      <p:to x="100000" y="100000"/>
                                    </p:animScale>
                                    <p:animScale>
                                      <p:cBhvr>
                                        <p:cTn id="47" dur="26">
                                          <p:stCondLst>
                                            <p:cond delay="1808"/>
                                          </p:stCondLst>
                                        </p:cTn>
                                        <p:tgtEl>
                                          <p:spTgt spid="15"/>
                                        </p:tgtEl>
                                      </p:cBhvr>
                                      <p:to x="100000" y="95000"/>
                                    </p:animScale>
                                    <p:animScale>
                                      <p:cBhvr>
                                        <p:cTn id="48" dur="166" decel="50000">
                                          <p:stCondLst>
                                            <p:cond delay="1834"/>
                                          </p:stCondLst>
                                        </p:cTn>
                                        <p:tgtEl>
                                          <p:spTgt spid="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悠扬婉转充满希望的钢琴节奏背景乐_1分38秒">
            <a:hlinkClick r:id="" action="ppaction://media"/>
            <a:extLst>
              <a:ext uri="{FF2B5EF4-FFF2-40B4-BE49-F238E27FC236}">
                <a16:creationId xmlns:a16="http://schemas.microsoft.com/office/drawing/2014/main" id="{9330F733-FCF0-4424-921E-E7F1EAE18295}"/>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5"/>
          <a:stretch>
            <a:fillRect/>
          </a:stretch>
        </p:blipFill>
        <p:spPr>
          <a:xfrm>
            <a:off x="7369175" y="7635875"/>
            <a:ext cx="609600" cy="609600"/>
          </a:xfrm>
          <a:prstGeom prst="rect">
            <a:avLst/>
          </a:prstGeom>
        </p:spPr>
      </p:pic>
      <p:pic>
        <p:nvPicPr>
          <p:cNvPr id="4" name="Picture 7">
            <a:extLst>
              <a:ext uri="{FF2B5EF4-FFF2-40B4-BE49-F238E27FC236}">
                <a16:creationId xmlns:a16="http://schemas.microsoft.com/office/drawing/2014/main" id="{76E1D2FF-95E0-4580-BC69-E2D2DCF2295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7143295" y="1943100"/>
            <a:ext cx="5139765" cy="4914900"/>
          </a:xfrm>
          <a:prstGeom prst="rect">
            <a:avLst/>
          </a:prstGeom>
        </p:spPr>
      </p:pic>
      <p:sp>
        <p:nvSpPr>
          <p:cNvPr id="6" name="TextBox 5">
            <a:extLst>
              <a:ext uri="{FF2B5EF4-FFF2-40B4-BE49-F238E27FC236}">
                <a16:creationId xmlns:a16="http://schemas.microsoft.com/office/drawing/2014/main" id="{A82DE6AE-8298-40FE-9A10-841C0AC24EF3}"/>
              </a:ext>
            </a:extLst>
          </p:cNvPr>
          <p:cNvSpPr txBox="1"/>
          <p:nvPr/>
        </p:nvSpPr>
        <p:spPr>
          <a:xfrm>
            <a:off x="7673975" y="2521059"/>
            <a:ext cx="3824479" cy="138499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dirty="0" err="1">
                <a:solidFill>
                  <a:prstClr val="white"/>
                </a:solidFill>
                <a:latin typeface="Calibri" panose="020F0502020204030204" pitchFamily="34" charset="0"/>
                <a:cs typeface="Calibri" panose="020F0502020204030204" pitchFamily="34" charset="0"/>
              </a:rPr>
              <a:t>Đọc</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câu</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hỏi</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dưới</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tranh</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và</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nhớ</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lại</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nội</a:t>
            </a:r>
            <a:r>
              <a:rPr lang="en-US" sz="2800" dirty="0">
                <a:solidFill>
                  <a:prstClr val="white"/>
                </a:solidFill>
                <a:latin typeface="Calibri" panose="020F0502020204030204" pitchFamily="34" charset="0"/>
                <a:cs typeface="Calibri" panose="020F0502020204030204" pitchFamily="34" charset="0"/>
              </a:rPr>
              <a:t> dung </a:t>
            </a:r>
            <a:r>
              <a:rPr lang="en-US" sz="2800" dirty="0" err="1">
                <a:solidFill>
                  <a:prstClr val="white"/>
                </a:solidFill>
                <a:latin typeface="Calibri" panose="020F0502020204030204" pitchFamily="34" charset="0"/>
                <a:cs typeface="Calibri" panose="020F0502020204030204" pitchFamily="34" charset="0"/>
              </a:rPr>
              <a:t>câu</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chuyện</a:t>
            </a:r>
            <a:r>
              <a:rPr lang="en-US" sz="2800" dirty="0">
                <a:solidFill>
                  <a:prstClr val="white"/>
                </a:solidFill>
                <a:latin typeface="Calibri" panose="020F0502020204030204" pitchFamily="34" charset="0"/>
                <a:cs typeface="Calibri" panose="020F0502020204030204" pitchFamily="34" charset="0"/>
              </a:rPr>
              <a:t>.</a:t>
            </a:r>
            <a:endPar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0" name="TextBox 9">
            <a:extLst>
              <a:ext uri="{FF2B5EF4-FFF2-40B4-BE49-F238E27FC236}">
                <a16:creationId xmlns:a16="http://schemas.microsoft.com/office/drawing/2014/main" id="{286BDF44-8663-42D2-A0C1-17BDE50F468C}"/>
              </a:ext>
            </a:extLst>
          </p:cNvPr>
          <p:cNvSpPr txBox="1"/>
          <p:nvPr/>
        </p:nvSpPr>
        <p:spPr>
          <a:xfrm>
            <a:off x="2858897" y="684624"/>
            <a:ext cx="5519928"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Đội</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viên</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tương</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lai</a:t>
            </a:r>
            <a:endParaRPr kumimoji="0" lang="en-US" sz="3600" b="1" i="0" u="none" strike="noStrike" kern="1200" cap="none" spc="0" normalizeH="0" baseline="0" noProof="0" dirty="0">
              <a:ln>
                <a:noFill/>
              </a:ln>
              <a:solidFill>
                <a:prstClr val="black"/>
              </a:solidFill>
              <a:effectLst/>
              <a:uLnTx/>
              <a:uFillTx/>
              <a:latin typeface="等线" panose="020F0502020204030204"/>
              <a:ea typeface="+mn-ea"/>
              <a:cs typeface="+mn-cs"/>
            </a:endParaRPr>
          </a:p>
        </p:txBody>
      </p:sp>
      <p:pic>
        <p:nvPicPr>
          <p:cNvPr id="3" name="Picture 2">
            <a:extLst>
              <a:ext uri="{FF2B5EF4-FFF2-40B4-BE49-F238E27FC236}">
                <a16:creationId xmlns:a16="http://schemas.microsoft.com/office/drawing/2014/main" id="{8A28AFCE-38CC-412C-ACD5-A18A8D21BCB1}"/>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Layer>
                </a14:imgProps>
              </a:ext>
            </a:extLst>
          </a:blip>
          <a:stretch>
            <a:fillRect/>
          </a:stretch>
        </p:blipFill>
        <p:spPr>
          <a:xfrm>
            <a:off x="1765120" y="1330955"/>
            <a:ext cx="5132007" cy="5021773"/>
          </a:xfrm>
          <a:prstGeom prst="rect">
            <a:avLst/>
          </a:prstGeom>
        </p:spPr>
      </p:pic>
    </p:spTree>
    <p:extLst>
      <p:ext uri="{BB962C8B-B14F-4D97-AF65-F5344CB8AC3E}">
        <p14:creationId xmlns:p14="http://schemas.microsoft.com/office/powerpoint/2010/main" val="25816614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3" repeatCount="indefinite" fill="remove" display="0">
                  <p:stCondLst>
                    <p:cond delay="indefinite"/>
                  </p:stCondLst>
                  <p:endCondLst>
                    <p:cond evt="onStopAudio" delay="0">
                      <p:tgtEl>
                        <p:sldTgt/>
                      </p:tgtEl>
                    </p:cond>
                  </p:endCondLst>
                </p:cTn>
                <p:tgtEl>
                  <p:spTgt spid="32"/>
                </p:tgtEl>
              </p:cMediaNode>
            </p:audio>
          </p:childTnLst>
        </p:cTn>
      </p:par>
    </p:tnLst>
    <p:bldLst>
      <p:bldP spid="6"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A41A66E4-2B54-45AC-A13C-DF2FDCCEC99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5">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pic>
        <p:nvPicPr>
          <p:cNvPr id="16" name="Picture 15">
            <a:extLst>
              <a:ext uri="{FF2B5EF4-FFF2-40B4-BE49-F238E27FC236}">
                <a16:creationId xmlns:a16="http://schemas.microsoft.com/office/drawing/2014/main" id="{BC5941A8-50E0-4707-A7AF-25725EFF6C24}"/>
              </a:ext>
            </a:extLst>
          </p:cNvPr>
          <p:cNvPicPr>
            <a:picLocks noChangeAspect="1"/>
          </p:cNvPicPr>
          <p:nvPr/>
        </p:nvPicPr>
        <p:blipFill>
          <a:blip r:embed="rId6"/>
          <a:stretch>
            <a:fillRect/>
          </a:stretch>
        </p:blipFill>
        <p:spPr>
          <a:xfrm>
            <a:off x="3364992" y="139548"/>
            <a:ext cx="5861304" cy="2155596"/>
          </a:xfrm>
          <a:prstGeom prst="rect">
            <a:avLst/>
          </a:prstGeom>
        </p:spPr>
      </p:pic>
      <p:sp>
        <p:nvSpPr>
          <p:cNvPr id="17" name="TextBox 16">
            <a:extLst>
              <a:ext uri="{FF2B5EF4-FFF2-40B4-BE49-F238E27FC236}">
                <a16:creationId xmlns:a16="http://schemas.microsoft.com/office/drawing/2014/main" id="{0C5EDD23-E6D4-4854-AE1E-C77BCA1E133A}"/>
              </a:ext>
            </a:extLst>
          </p:cNvPr>
          <p:cNvSpPr txBox="1"/>
          <p:nvPr/>
        </p:nvSpPr>
        <p:spPr>
          <a:xfrm>
            <a:off x="3348959" y="166879"/>
            <a:ext cx="6094476" cy="2785378"/>
          </a:xfrm>
          <a:prstGeom prst="rect">
            <a:avLst/>
          </a:prstGeom>
          <a:noFill/>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Kể</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từng</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chuyện</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tranh</a:t>
            </a:r>
            <a:r>
              <a:rPr kumimoji="0" lang="vi-VN"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en-US"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457200" rtl="0" eaLnBrk="1" fontAlgn="auto" latinLnBrk="0" hangingPunct="1">
              <a:lnSpc>
                <a:spcPct val="15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1" name="Picture 20">
            <a:extLst>
              <a:ext uri="{FF2B5EF4-FFF2-40B4-BE49-F238E27FC236}">
                <a16:creationId xmlns:a16="http://schemas.microsoft.com/office/drawing/2014/main" id="{4A9A98AA-A27C-4869-B062-E23D0D5BACC1}"/>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3057" b="100000" l="0" r="100000"/>
                    </a14:imgEffect>
                  </a14:imgLayer>
                </a14:imgProps>
              </a:ext>
            </a:extLst>
          </a:blip>
          <a:stretch>
            <a:fillRect/>
          </a:stretch>
        </p:blipFill>
        <p:spPr>
          <a:xfrm>
            <a:off x="0" y="2862099"/>
            <a:ext cx="6735987" cy="3856353"/>
          </a:xfrm>
          <a:prstGeom prst="rect">
            <a:avLst/>
          </a:prstGeom>
        </p:spPr>
      </p:pic>
      <p:pic>
        <p:nvPicPr>
          <p:cNvPr id="22" name="Picture 11">
            <a:extLst>
              <a:ext uri="{FF2B5EF4-FFF2-40B4-BE49-F238E27FC236}">
                <a16:creationId xmlns:a16="http://schemas.microsoft.com/office/drawing/2014/main" id="{2B92A6A1-5DDB-4A39-BB05-87812E4976D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252476" y="1765652"/>
            <a:ext cx="2596642" cy="2187671"/>
          </a:xfrm>
          <a:prstGeom prst="rect">
            <a:avLst/>
          </a:prstGeom>
        </p:spPr>
      </p:pic>
      <p:sp>
        <p:nvSpPr>
          <p:cNvPr id="23" name="TextBox 22">
            <a:extLst>
              <a:ext uri="{FF2B5EF4-FFF2-40B4-BE49-F238E27FC236}">
                <a16:creationId xmlns:a16="http://schemas.microsoft.com/office/drawing/2014/main" id="{FAF03BE3-9EC7-487E-85EE-239C55040B2C}"/>
              </a:ext>
            </a:extLst>
          </p:cNvPr>
          <p:cNvSpPr txBox="1"/>
          <p:nvPr/>
        </p:nvSpPr>
        <p:spPr>
          <a:xfrm>
            <a:off x="0" y="2339752"/>
            <a:ext cx="2992890" cy="769441"/>
          </a:xfrm>
          <a:prstGeom prst="rect">
            <a:avLst/>
          </a:prstGeom>
          <a:noFill/>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70AD47">
                    <a:lumMod val="75000"/>
                  </a:srgbClr>
                </a:solidFill>
                <a:effectLst>
                  <a:glow rad="63500">
                    <a:srgbClr val="ED7D31">
                      <a:satMod val="175000"/>
                      <a:alpha val="40000"/>
                    </a:srgbClr>
                  </a:glow>
                </a:effectLst>
                <a:uLnTx/>
                <a:uFillTx/>
                <a:latin typeface="Coiny" panose="02000903060500060000" charset="0"/>
                <a:ea typeface="+mn-ea"/>
                <a:cs typeface="+mn-cs"/>
              </a:rPr>
              <a:t>NHÓM 4</a:t>
            </a:r>
          </a:p>
        </p:txBody>
      </p:sp>
      <p:pic>
        <p:nvPicPr>
          <p:cNvPr id="26" name="图片 4">
            <a:extLst>
              <a:ext uri="{FF2B5EF4-FFF2-40B4-BE49-F238E27FC236}">
                <a16:creationId xmlns:a16="http://schemas.microsoft.com/office/drawing/2014/main" id="{188EFD53-6631-4146-9083-414A916B2B8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174379" y="146073"/>
            <a:ext cx="1637022" cy="1977976"/>
          </a:xfrm>
          <a:prstGeom prst="rect">
            <a:avLst/>
          </a:prstGeom>
        </p:spPr>
      </p:pic>
      <p:pic>
        <p:nvPicPr>
          <p:cNvPr id="12" name="Picture 11">
            <a:extLst>
              <a:ext uri="{FF2B5EF4-FFF2-40B4-BE49-F238E27FC236}">
                <a16:creationId xmlns:a16="http://schemas.microsoft.com/office/drawing/2014/main" id="{1C98D22F-7B21-4A08-92C5-CA0FE856054B}"/>
              </a:ext>
            </a:extLst>
          </p:cNvPr>
          <p:cNvPicPr>
            <a:picLocks noChangeAspect="1"/>
          </p:cNvPicPr>
          <p:nvPr/>
        </p:nvPicPr>
        <p:blipFill>
          <a:blip r:embed="rId12"/>
          <a:stretch>
            <a:fillRect/>
          </a:stretch>
        </p:blipFill>
        <p:spPr>
          <a:xfrm>
            <a:off x="6735987" y="2596019"/>
            <a:ext cx="5383813" cy="4251243"/>
          </a:xfrm>
          <a:prstGeom prst="rect">
            <a:avLst/>
          </a:prstGeom>
        </p:spPr>
      </p:pic>
    </p:spTree>
    <p:extLst>
      <p:ext uri="{BB962C8B-B14F-4D97-AF65-F5344CB8AC3E}">
        <p14:creationId xmlns:p14="http://schemas.microsoft.com/office/powerpoint/2010/main" val="14790350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par>
                                <p:cTn id="8" presetID="22" presetClass="entr" presetSubtype="4"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wipe(down)">
                                      <p:cBhvr>
                                        <p:cTn id="10" dur="500"/>
                                        <p:tgtEl>
                                          <p:spTgt spid="26"/>
                                        </p:tgtEl>
                                      </p:cBhvr>
                                    </p:animEffect>
                                  </p:childTnLst>
                                </p:cTn>
                              </p:par>
                              <p:par>
                                <p:cTn id="11" presetID="22" presetClass="entr" presetSubtype="4"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down)">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cBhvr>
                                        <p:cTn id="18" dur="500" fill="hold"/>
                                        <p:tgtEl>
                                          <p:spTgt spid="21"/>
                                        </p:tgtEl>
                                        <p:attrNameLst>
                                          <p:attrName>ppt_w</p:attrName>
                                        </p:attrNameLst>
                                      </p:cBhvr>
                                      <p:tavLst>
                                        <p:tav tm="0">
                                          <p:val>
                                            <p:fltVal val="0"/>
                                          </p:val>
                                        </p:tav>
                                        <p:tav tm="100000">
                                          <p:val>
                                            <p:strVal val="#ppt_w"/>
                                          </p:val>
                                        </p:tav>
                                      </p:tavLst>
                                    </p:anim>
                                    <p:anim calcmode="lin" valueType="num">
                                      <p:cBhvr>
                                        <p:cTn id="19" dur="500" fill="hold"/>
                                        <p:tgtEl>
                                          <p:spTgt spid="21"/>
                                        </p:tgtEl>
                                        <p:attrNameLst>
                                          <p:attrName>ppt_h</p:attrName>
                                        </p:attrNameLst>
                                      </p:cBhvr>
                                      <p:tavLst>
                                        <p:tav tm="0">
                                          <p:val>
                                            <p:fltVal val="0"/>
                                          </p:val>
                                        </p:tav>
                                        <p:tav tm="100000">
                                          <p:val>
                                            <p:strVal val="#ppt_h"/>
                                          </p:val>
                                        </p:tav>
                                      </p:tavLst>
                                    </p:anim>
                                    <p:animEffect transition="in" filter="fade">
                                      <p:cBhvr>
                                        <p:cTn id="20" dur="500"/>
                                        <p:tgtEl>
                                          <p:spTgt spid="21"/>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p:cTn id="23" dur="500" fill="hold"/>
                                        <p:tgtEl>
                                          <p:spTgt spid="23"/>
                                        </p:tgtEl>
                                        <p:attrNameLst>
                                          <p:attrName>ppt_w</p:attrName>
                                        </p:attrNameLst>
                                      </p:cBhvr>
                                      <p:tavLst>
                                        <p:tav tm="0">
                                          <p:val>
                                            <p:fltVal val="0"/>
                                          </p:val>
                                        </p:tav>
                                        <p:tav tm="100000">
                                          <p:val>
                                            <p:strVal val="#ppt_w"/>
                                          </p:val>
                                        </p:tav>
                                      </p:tavLst>
                                    </p:anim>
                                    <p:anim calcmode="lin" valueType="num">
                                      <p:cBhvr>
                                        <p:cTn id="24" dur="500" fill="hold"/>
                                        <p:tgtEl>
                                          <p:spTgt spid="23"/>
                                        </p:tgtEl>
                                        <p:attrNameLst>
                                          <p:attrName>ppt_h</p:attrName>
                                        </p:attrNameLst>
                                      </p:cBhvr>
                                      <p:tavLst>
                                        <p:tav tm="0">
                                          <p:val>
                                            <p:fltVal val="0"/>
                                          </p:val>
                                        </p:tav>
                                        <p:tav tm="100000">
                                          <p:val>
                                            <p:strVal val="#ppt_h"/>
                                          </p:val>
                                        </p:tav>
                                      </p:tavLst>
                                    </p:anim>
                                    <p:animEffect transition="in" filter="fade">
                                      <p:cBhvr>
                                        <p:cTn id="25" dur="500"/>
                                        <p:tgtEl>
                                          <p:spTgt spid="23"/>
                                        </p:tgtEl>
                                      </p:cBhvr>
                                    </p:animEffect>
                                  </p:childTnLst>
                                </p:cTn>
                              </p:par>
                              <p:par>
                                <p:cTn id="26" presetID="53" presetClass="entr" presetSubtype="16" fill="hold" nodeType="withEffect">
                                  <p:stCondLst>
                                    <p:cond delay="0"/>
                                  </p:stCondLst>
                                  <p:childTnLst>
                                    <p:set>
                                      <p:cBhvr>
                                        <p:cTn id="27" dur="1" fill="hold">
                                          <p:stCondLst>
                                            <p:cond delay="0"/>
                                          </p:stCondLst>
                                        </p:cTn>
                                        <p:tgtEl>
                                          <p:spTgt spid="22"/>
                                        </p:tgtEl>
                                        <p:attrNameLst>
                                          <p:attrName>style.visibility</p:attrName>
                                        </p:attrNameLst>
                                      </p:cBhvr>
                                      <p:to>
                                        <p:strVal val="visible"/>
                                      </p:to>
                                    </p:set>
                                    <p:anim calcmode="lin" valueType="num">
                                      <p:cBhvr>
                                        <p:cTn id="28" dur="500" fill="hold"/>
                                        <p:tgtEl>
                                          <p:spTgt spid="22"/>
                                        </p:tgtEl>
                                        <p:attrNameLst>
                                          <p:attrName>ppt_w</p:attrName>
                                        </p:attrNameLst>
                                      </p:cBhvr>
                                      <p:tavLst>
                                        <p:tav tm="0">
                                          <p:val>
                                            <p:fltVal val="0"/>
                                          </p:val>
                                        </p:tav>
                                        <p:tav tm="100000">
                                          <p:val>
                                            <p:strVal val="#ppt_w"/>
                                          </p:val>
                                        </p:tav>
                                      </p:tavLst>
                                    </p:anim>
                                    <p:anim calcmode="lin" valueType="num">
                                      <p:cBhvr>
                                        <p:cTn id="29" dur="500" fill="hold"/>
                                        <p:tgtEl>
                                          <p:spTgt spid="22"/>
                                        </p:tgtEl>
                                        <p:attrNameLst>
                                          <p:attrName>ppt_h</p:attrName>
                                        </p:attrNameLst>
                                      </p:cBhvr>
                                      <p:tavLst>
                                        <p:tav tm="0">
                                          <p:val>
                                            <p:fltVal val="0"/>
                                          </p:val>
                                        </p:tav>
                                        <p:tav tm="100000">
                                          <p:val>
                                            <p:strVal val="#ppt_h"/>
                                          </p:val>
                                        </p:tav>
                                      </p:tavLst>
                                    </p:anim>
                                    <p:animEffect transition="in" filter="fade">
                                      <p:cBhvr>
                                        <p:cTn id="30" dur="500"/>
                                        <p:tgtEl>
                                          <p:spTgt spid="22"/>
                                        </p:tgtEl>
                                      </p:cBhvr>
                                    </p:animEffect>
                                  </p:childTnLst>
                                </p:cTn>
                              </p:par>
                              <p:par>
                                <p:cTn id="31" presetID="2" presetClass="entr" presetSubtype="4"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ppt_x"/>
                                          </p:val>
                                        </p:tav>
                                        <p:tav tm="100000">
                                          <p:val>
                                            <p:strVal val="#ppt_x"/>
                                          </p:val>
                                        </p:tav>
                                      </p:tavLst>
                                    </p:anim>
                                    <p:anim calcmode="lin" valueType="num">
                                      <p:cBhvr additive="base">
                                        <p:cTn id="3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A41A66E4-2B54-45AC-A13C-DF2FDCCEC99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5">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pic>
        <p:nvPicPr>
          <p:cNvPr id="16" name="Picture 15">
            <a:extLst>
              <a:ext uri="{FF2B5EF4-FFF2-40B4-BE49-F238E27FC236}">
                <a16:creationId xmlns:a16="http://schemas.microsoft.com/office/drawing/2014/main" id="{BC5941A8-50E0-4707-A7AF-25725EFF6C24}"/>
              </a:ext>
            </a:extLst>
          </p:cNvPr>
          <p:cNvPicPr>
            <a:picLocks noChangeAspect="1"/>
          </p:cNvPicPr>
          <p:nvPr/>
        </p:nvPicPr>
        <p:blipFill>
          <a:blip r:embed="rId6"/>
          <a:stretch>
            <a:fillRect/>
          </a:stretch>
        </p:blipFill>
        <p:spPr>
          <a:xfrm>
            <a:off x="3364992" y="139548"/>
            <a:ext cx="5861304" cy="2155596"/>
          </a:xfrm>
          <a:prstGeom prst="rect">
            <a:avLst/>
          </a:prstGeom>
        </p:spPr>
      </p:pic>
      <p:sp>
        <p:nvSpPr>
          <p:cNvPr id="17" name="TextBox 16">
            <a:extLst>
              <a:ext uri="{FF2B5EF4-FFF2-40B4-BE49-F238E27FC236}">
                <a16:creationId xmlns:a16="http://schemas.microsoft.com/office/drawing/2014/main" id="{0C5EDD23-E6D4-4854-AE1E-C77BCA1E133A}"/>
              </a:ext>
            </a:extLst>
          </p:cNvPr>
          <p:cNvSpPr txBox="1"/>
          <p:nvPr/>
        </p:nvSpPr>
        <p:spPr>
          <a:xfrm>
            <a:off x="3248406" y="102092"/>
            <a:ext cx="6094476" cy="2785378"/>
          </a:xfrm>
          <a:prstGeom prst="rect">
            <a:avLst/>
          </a:prstGeom>
          <a:noFill/>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Kể</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từng</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chuyện</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tranh</a:t>
            </a:r>
            <a:r>
              <a:rPr kumimoji="0" lang="vi-VN"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en-US"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457200" rtl="0" eaLnBrk="1" fontAlgn="auto" latinLnBrk="0" hangingPunct="1">
              <a:lnSpc>
                <a:spcPct val="15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1" name="Picture 20">
            <a:extLst>
              <a:ext uri="{FF2B5EF4-FFF2-40B4-BE49-F238E27FC236}">
                <a16:creationId xmlns:a16="http://schemas.microsoft.com/office/drawing/2014/main" id="{4A9A98AA-A27C-4869-B062-E23D0D5BACC1}"/>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3057" b="100000" l="0" r="100000"/>
                    </a14:imgEffect>
                  </a14:imgLayer>
                </a14:imgProps>
              </a:ext>
            </a:extLst>
          </a:blip>
          <a:stretch>
            <a:fillRect/>
          </a:stretch>
        </p:blipFill>
        <p:spPr>
          <a:xfrm>
            <a:off x="0" y="2862099"/>
            <a:ext cx="6735987" cy="3856353"/>
          </a:xfrm>
          <a:prstGeom prst="rect">
            <a:avLst/>
          </a:prstGeom>
        </p:spPr>
      </p:pic>
      <p:pic>
        <p:nvPicPr>
          <p:cNvPr id="22" name="Picture 11">
            <a:extLst>
              <a:ext uri="{FF2B5EF4-FFF2-40B4-BE49-F238E27FC236}">
                <a16:creationId xmlns:a16="http://schemas.microsoft.com/office/drawing/2014/main" id="{2B92A6A1-5DDB-4A39-BB05-87812E4976D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252476" y="1765652"/>
            <a:ext cx="2596642" cy="2187671"/>
          </a:xfrm>
          <a:prstGeom prst="rect">
            <a:avLst/>
          </a:prstGeom>
        </p:spPr>
      </p:pic>
      <p:sp>
        <p:nvSpPr>
          <p:cNvPr id="23" name="TextBox 22">
            <a:extLst>
              <a:ext uri="{FF2B5EF4-FFF2-40B4-BE49-F238E27FC236}">
                <a16:creationId xmlns:a16="http://schemas.microsoft.com/office/drawing/2014/main" id="{FAF03BE3-9EC7-487E-85EE-239C55040B2C}"/>
              </a:ext>
            </a:extLst>
          </p:cNvPr>
          <p:cNvSpPr txBox="1"/>
          <p:nvPr/>
        </p:nvSpPr>
        <p:spPr>
          <a:xfrm>
            <a:off x="0" y="2339752"/>
            <a:ext cx="2992890" cy="769441"/>
          </a:xfrm>
          <a:prstGeom prst="rect">
            <a:avLst/>
          </a:prstGeom>
          <a:noFill/>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70AD47">
                    <a:lumMod val="75000"/>
                  </a:srgbClr>
                </a:solidFill>
                <a:effectLst>
                  <a:glow rad="63500">
                    <a:srgbClr val="ED7D31">
                      <a:satMod val="175000"/>
                      <a:alpha val="40000"/>
                    </a:srgbClr>
                  </a:glow>
                </a:effectLst>
                <a:uLnTx/>
                <a:uFillTx/>
                <a:latin typeface="Coiny" panose="02000903060500060000" charset="0"/>
                <a:ea typeface="+mn-ea"/>
                <a:cs typeface="+mn-cs"/>
              </a:rPr>
              <a:t>NHÓM 4</a:t>
            </a:r>
          </a:p>
        </p:txBody>
      </p:sp>
      <p:pic>
        <p:nvPicPr>
          <p:cNvPr id="26" name="图片 4">
            <a:extLst>
              <a:ext uri="{FF2B5EF4-FFF2-40B4-BE49-F238E27FC236}">
                <a16:creationId xmlns:a16="http://schemas.microsoft.com/office/drawing/2014/main" id="{188EFD53-6631-4146-9083-414A916B2B8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174379" y="146073"/>
            <a:ext cx="1637022" cy="1977976"/>
          </a:xfrm>
          <a:prstGeom prst="rect">
            <a:avLst/>
          </a:prstGeom>
        </p:spPr>
      </p:pic>
      <p:pic>
        <p:nvPicPr>
          <p:cNvPr id="13" name="Picture 12">
            <a:extLst>
              <a:ext uri="{FF2B5EF4-FFF2-40B4-BE49-F238E27FC236}">
                <a16:creationId xmlns:a16="http://schemas.microsoft.com/office/drawing/2014/main" id="{21597F38-4CCE-4513-867F-6D28E2DE77DB}"/>
              </a:ext>
            </a:extLst>
          </p:cNvPr>
          <p:cNvPicPr>
            <a:picLocks noChangeAspect="1"/>
          </p:cNvPicPr>
          <p:nvPr/>
        </p:nvPicPr>
        <p:blipFill>
          <a:blip r:embed="rId12"/>
          <a:stretch>
            <a:fillRect/>
          </a:stretch>
        </p:blipFill>
        <p:spPr>
          <a:xfrm>
            <a:off x="6695333" y="2371623"/>
            <a:ext cx="5496667" cy="4486377"/>
          </a:xfrm>
          <a:prstGeom prst="rect">
            <a:avLst/>
          </a:prstGeom>
        </p:spPr>
      </p:pic>
    </p:spTree>
    <p:extLst>
      <p:ext uri="{BB962C8B-B14F-4D97-AF65-F5344CB8AC3E}">
        <p14:creationId xmlns:p14="http://schemas.microsoft.com/office/powerpoint/2010/main" val="20243203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A41A66E4-2B54-45AC-A13C-DF2FDCCEC99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5">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pic>
        <p:nvPicPr>
          <p:cNvPr id="16" name="Picture 15">
            <a:extLst>
              <a:ext uri="{FF2B5EF4-FFF2-40B4-BE49-F238E27FC236}">
                <a16:creationId xmlns:a16="http://schemas.microsoft.com/office/drawing/2014/main" id="{BC5941A8-50E0-4707-A7AF-25725EFF6C24}"/>
              </a:ext>
            </a:extLst>
          </p:cNvPr>
          <p:cNvPicPr>
            <a:picLocks noChangeAspect="1"/>
          </p:cNvPicPr>
          <p:nvPr/>
        </p:nvPicPr>
        <p:blipFill>
          <a:blip r:embed="rId6"/>
          <a:stretch>
            <a:fillRect/>
          </a:stretch>
        </p:blipFill>
        <p:spPr>
          <a:xfrm>
            <a:off x="3364992" y="139548"/>
            <a:ext cx="5861304" cy="2155596"/>
          </a:xfrm>
          <a:prstGeom prst="rect">
            <a:avLst/>
          </a:prstGeom>
        </p:spPr>
      </p:pic>
      <p:sp>
        <p:nvSpPr>
          <p:cNvPr id="17" name="TextBox 16">
            <a:extLst>
              <a:ext uri="{FF2B5EF4-FFF2-40B4-BE49-F238E27FC236}">
                <a16:creationId xmlns:a16="http://schemas.microsoft.com/office/drawing/2014/main" id="{0C5EDD23-E6D4-4854-AE1E-C77BCA1E133A}"/>
              </a:ext>
            </a:extLst>
          </p:cNvPr>
          <p:cNvSpPr txBox="1"/>
          <p:nvPr/>
        </p:nvSpPr>
        <p:spPr>
          <a:xfrm>
            <a:off x="3248406" y="102092"/>
            <a:ext cx="6094476" cy="2785378"/>
          </a:xfrm>
          <a:prstGeom prst="rect">
            <a:avLst/>
          </a:prstGeom>
          <a:noFill/>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Kể</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từng</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chuyện</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tranh</a:t>
            </a:r>
            <a:r>
              <a:rPr kumimoji="0" lang="vi-VN"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en-US"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457200" rtl="0" eaLnBrk="1" fontAlgn="auto" latinLnBrk="0" hangingPunct="1">
              <a:lnSpc>
                <a:spcPct val="15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1" name="Picture 20">
            <a:extLst>
              <a:ext uri="{FF2B5EF4-FFF2-40B4-BE49-F238E27FC236}">
                <a16:creationId xmlns:a16="http://schemas.microsoft.com/office/drawing/2014/main" id="{4A9A98AA-A27C-4869-B062-E23D0D5BACC1}"/>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3057" b="100000" l="0" r="100000"/>
                    </a14:imgEffect>
                  </a14:imgLayer>
                </a14:imgProps>
              </a:ext>
            </a:extLst>
          </a:blip>
          <a:stretch>
            <a:fillRect/>
          </a:stretch>
        </p:blipFill>
        <p:spPr>
          <a:xfrm>
            <a:off x="0" y="2862099"/>
            <a:ext cx="6735987" cy="3856353"/>
          </a:xfrm>
          <a:prstGeom prst="rect">
            <a:avLst/>
          </a:prstGeom>
        </p:spPr>
      </p:pic>
      <p:pic>
        <p:nvPicPr>
          <p:cNvPr id="22" name="Picture 11">
            <a:extLst>
              <a:ext uri="{FF2B5EF4-FFF2-40B4-BE49-F238E27FC236}">
                <a16:creationId xmlns:a16="http://schemas.microsoft.com/office/drawing/2014/main" id="{2B92A6A1-5DDB-4A39-BB05-87812E4976D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252476" y="1765652"/>
            <a:ext cx="2596642" cy="2187671"/>
          </a:xfrm>
          <a:prstGeom prst="rect">
            <a:avLst/>
          </a:prstGeom>
        </p:spPr>
      </p:pic>
      <p:sp>
        <p:nvSpPr>
          <p:cNvPr id="23" name="TextBox 22">
            <a:extLst>
              <a:ext uri="{FF2B5EF4-FFF2-40B4-BE49-F238E27FC236}">
                <a16:creationId xmlns:a16="http://schemas.microsoft.com/office/drawing/2014/main" id="{FAF03BE3-9EC7-487E-85EE-239C55040B2C}"/>
              </a:ext>
            </a:extLst>
          </p:cNvPr>
          <p:cNvSpPr txBox="1"/>
          <p:nvPr/>
        </p:nvSpPr>
        <p:spPr>
          <a:xfrm>
            <a:off x="0" y="2339752"/>
            <a:ext cx="2992890" cy="769441"/>
          </a:xfrm>
          <a:prstGeom prst="rect">
            <a:avLst/>
          </a:prstGeom>
          <a:noFill/>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70AD47">
                    <a:lumMod val="75000"/>
                  </a:srgbClr>
                </a:solidFill>
                <a:effectLst>
                  <a:glow rad="63500">
                    <a:srgbClr val="ED7D31">
                      <a:satMod val="175000"/>
                      <a:alpha val="40000"/>
                    </a:srgbClr>
                  </a:glow>
                </a:effectLst>
                <a:uLnTx/>
                <a:uFillTx/>
                <a:latin typeface="Coiny" panose="02000903060500060000" charset="0"/>
                <a:ea typeface="+mn-ea"/>
                <a:cs typeface="+mn-cs"/>
              </a:rPr>
              <a:t>NHÓM 4</a:t>
            </a:r>
          </a:p>
        </p:txBody>
      </p:sp>
      <p:pic>
        <p:nvPicPr>
          <p:cNvPr id="26" name="图片 4">
            <a:extLst>
              <a:ext uri="{FF2B5EF4-FFF2-40B4-BE49-F238E27FC236}">
                <a16:creationId xmlns:a16="http://schemas.microsoft.com/office/drawing/2014/main" id="{188EFD53-6631-4146-9083-414A916B2B8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174379" y="146073"/>
            <a:ext cx="1637022" cy="1977976"/>
          </a:xfrm>
          <a:prstGeom prst="rect">
            <a:avLst/>
          </a:prstGeom>
        </p:spPr>
      </p:pic>
      <p:pic>
        <p:nvPicPr>
          <p:cNvPr id="12" name="Picture 11">
            <a:extLst>
              <a:ext uri="{FF2B5EF4-FFF2-40B4-BE49-F238E27FC236}">
                <a16:creationId xmlns:a16="http://schemas.microsoft.com/office/drawing/2014/main" id="{ED4CDCE5-B0D0-4974-82DC-77D84A1187E6}"/>
              </a:ext>
            </a:extLst>
          </p:cNvPr>
          <p:cNvPicPr>
            <a:picLocks noChangeAspect="1"/>
          </p:cNvPicPr>
          <p:nvPr/>
        </p:nvPicPr>
        <p:blipFill>
          <a:blip r:embed="rId12"/>
          <a:stretch>
            <a:fillRect/>
          </a:stretch>
        </p:blipFill>
        <p:spPr>
          <a:xfrm>
            <a:off x="6988463" y="2469027"/>
            <a:ext cx="5200650" cy="4387051"/>
          </a:xfrm>
          <a:prstGeom prst="rect">
            <a:avLst/>
          </a:prstGeom>
        </p:spPr>
      </p:pic>
    </p:spTree>
    <p:extLst>
      <p:ext uri="{BB962C8B-B14F-4D97-AF65-F5344CB8AC3E}">
        <p14:creationId xmlns:p14="http://schemas.microsoft.com/office/powerpoint/2010/main" val="8424865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A41A66E4-2B54-45AC-A13C-DF2FDCCEC99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5">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pic>
        <p:nvPicPr>
          <p:cNvPr id="16" name="Picture 15">
            <a:extLst>
              <a:ext uri="{FF2B5EF4-FFF2-40B4-BE49-F238E27FC236}">
                <a16:creationId xmlns:a16="http://schemas.microsoft.com/office/drawing/2014/main" id="{BC5941A8-50E0-4707-A7AF-25725EFF6C24}"/>
              </a:ext>
            </a:extLst>
          </p:cNvPr>
          <p:cNvPicPr>
            <a:picLocks noChangeAspect="1"/>
          </p:cNvPicPr>
          <p:nvPr/>
        </p:nvPicPr>
        <p:blipFill>
          <a:blip r:embed="rId6"/>
          <a:stretch>
            <a:fillRect/>
          </a:stretch>
        </p:blipFill>
        <p:spPr>
          <a:xfrm>
            <a:off x="3364992" y="139548"/>
            <a:ext cx="5861304" cy="2155596"/>
          </a:xfrm>
          <a:prstGeom prst="rect">
            <a:avLst/>
          </a:prstGeom>
        </p:spPr>
      </p:pic>
      <p:sp>
        <p:nvSpPr>
          <p:cNvPr id="17" name="TextBox 16">
            <a:extLst>
              <a:ext uri="{FF2B5EF4-FFF2-40B4-BE49-F238E27FC236}">
                <a16:creationId xmlns:a16="http://schemas.microsoft.com/office/drawing/2014/main" id="{0C5EDD23-E6D4-4854-AE1E-C77BCA1E133A}"/>
              </a:ext>
            </a:extLst>
          </p:cNvPr>
          <p:cNvSpPr txBox="1"/>
          <p:nvPr/>
        </p:nvSpPr>
        <p:spPr>
          <a:xfrm>
            <a:off x="3248406" y="102092"/>
            <a:ext cx="6094476" cy="2785378"/>
          </a:xfrm>
          <a:prstGeom prst="rect">
            <a:avLst/>
          </a:prstGeom>
          <a:noFill/>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Kể</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từng</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đoạn</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câu</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chuyện</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theo</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tranh</a:t>
            </a:r>
            <a:r>
              <a:rPr kumimoji="0" lang="vi-VN"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Times New Roman" panose="02020603050405020304" pitchFamily="18" charset="0"/>
                <a:ea typeface="Times New Roman" panose="02020603050405020304" pitchFamily="18" charset="0"/>
                <a:cs typeface="+mn-cs"/>
              </a:rPr>
              <a:t> </a:t>
            </a:r>
            <a:endParaRPr kumimoji="0" lang="en-US"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Times New Roman" panose="02020603050405020304" pitchFamily="18" charset="0"/>
              <a:ea typeface="Times New Roman" panose="02020603050405020304" pitchFamily="18" charset="0"/>
              <a:cs typeface="+mn-cs"/>
            </a:endParaRPr>
          </a:p>
          <a:p>
            <a:pPr marL="0" marR="0" lvl="0" indent="0" algn="ctr" defTabSz="457200" rtl="0" eaLnBrk="1" fontAlgn="auto" latinLnBrk="0" hangingPunct="1">
              <a:lnSpc>
                <a:spcPct val="15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mn-ea"/>
              <a:cs typeface="+mn-cs"/>
            </a:endParaRPr>
          </a:p>
        </p:txBody>
      </p:sp>
      <p:pic>
        <p:nvPicPr>
          <p:cNvPr id="21" name="Picture 20">
            <a:extLst>
              <a:ext uri="{FF2B5EF4-FFF2-40B4-BE49-F238E27FC236}">
                <a16:creationId xmlns:a16="http://schemas.microsoft.com/office/drawing/2014/main" id="{4A9A98AA-A27C-4869-B062-E23D0D5BACC1}"/>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3057" b="100000" l="0" r="100000"/>
                    </a14:imgEffect>
                  </a14:imgLayer>
                </a14:imgProps>
              </a:ext>
            </a:extLst>
          </a:blip>
          <a:stretch>
            <a:fillRect/>
          </a:stretch>
        </p:blipFill>
        <p:spPr>
          <a:xfrm>
            <a:off x="0" y="2862099"/>
            <a:ext cx="6735987" cy="3856353"/>
          </a:xfrm>
          <a:prstGeom prst="rect">
            <a:avLst/>
          </a:prstGeom>
        </p:spPr>
      </p:pic>
      <p:pic>
        <p:nvPicPr>
          <p:cNvPr id="22" name="Picture 11">
            <a:extLst>
              <a:ext uri="{FF2B5EF4-FFF2-40B4-BE49-F238E27FC236}">
                <a16:creationId xmlns:a16="http://schemas.microsoft.com/office/drawing/2014/main" id="{2B92A6A1-5DDB-4A39-BB05-87812E4976D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252476" y="1765652"/>
            <a:ext cx="2596642" cy="2187671"/>
          </a:xfrm>
          <a:prstGeom prst="rect">
            <a:avLst/>
          </a:prstGeom>
        </p:spPr>
      </p:pic>
      <p:sp>
        <p:nvSpPr>
          <p:cNvPr id="23" name="TextBox 22">
            <a:extLst>
              <a:ext uri="{FF2B5EF4-FFF2-40B4-BE49-F238E27FC236}">
                <a16:creationId xmlns:a16="http://schemas.microsoft.com/office/drawing/2014/main" id="{FAF03BE3-9EC7-487E-85EE-239C55040B2C}"/>
              </a:ext>
            </a:extLst>
          </p:cNvPr>
          <p:cNvSpPr txBox="1"/>
          <p:nvPr/>
        </p:nvSpPr>
        <p:spPr>
          <a:xfrm>
            <a:off x="0" y="2339752"/>
            <a:ext cx="2992890" cy="769441"/>
          </a:xfrm>
          <a:prstGeom prst="rect">
            <a:avLst/>
          </a:prstGeom>
          <a:noFill/>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70AD47">
                    <a:lumMod val="75000"/>
                  </a:srgbClr>
                </a:solidFill>
                <a:effectLst>
                  <a:glow rad="63500">
                    <a:srgbClr val="ED7D31">
                      <a:satMod val="175000"/>
                      <a:alpha val="40000"/>
                    </a:srgbClr>
                  </a:glow>
                </a:effectLst>
                <a:uLnTx/>
                <a:uFillTx/>
                <a:latin typeface="Coiny" panose="02000903060500060000" charset="0"/>
                <a:ea typeface="+mn-ea"/>
                <a:cs typeface="+mn-cs"/>
              </a:rPr>
              <a:t>NHÓM 4</a:t>
            </a:r>
          </a:p>
        </p:txBody>
      </p:sp>
      <p:pic>
        <p:nvPicPr>
          <p:cNvPr id="26" name="图片 4">
            <a:extLst>
              <a:ext uri="{FF2B5EF4-FFF2-40B4-BE49-F238E27FC236}">
                <a16:creationId xmlns:a16="http://schemas.microsoft.com/office/drawing/2014/main" id="{188EFD53-6631-4146-9083-414A916B2B8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174379" y="146073"/>
            <a:ext cx="1637022" cy="1977976"/>
          </a:xfrm>
          <a:prstGeom prst="rect">
            <a:avLst/>
          </a:prstGeom>
        </p:spPr>
      </p:pic>
      <p:pic>
        <p:nvPicPr>
          <p:cNvPr id="13" name="Picture 12">
            <a:extLst>
              <a:ext uri="{FF2B5EF4-FFF2-40B4-BE49-F238E27FC236}">
                <a16:creationId xmlns:a16="http://schemas.microsoft.com/office/drawing/2014/main" id="{EAE32AD4-2C28-4801-A01A-3B8497E359DB}"/>
              </a:ext>
            </a:extLst>
          </p:cNvPr>
          <p:cNvPicPr>
            <a:picLocks noChangeAspect="1"/>
          </p:cNvPicPr>
          <p:nvPr/>
        </p:nvPicPr>
        <p:blipFill>
          <a:blip r:embed="rId12"/>
          <a:stretch>
            <a:fillRect/>
          </a:stretch>
        </p:blipFill>
        <p:spPr>
          <a:xfrm>
            <a:off x="7258050" y="2617217"/>
            <a:ext cx="4933950" cy="4233451"/>
          </a:xfrm>
          <a:prstGeom prst="rect">
            <a:avLst/>
          </a:prstGeom>
        </p:spPr>
      </p:pic>
    </p:spTree>
    <p:extLst>
      <p:ext uri="{BB962C8B-B14F-4D97-AF65-F5344CB8AC3E}">
        <p14:creationId xmlns:p14="http://schemas.microsoft.com/office/powerpoint/2010/main" val="34404361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2349206-EACE-4FFE-8C83-E473694BB90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7354"/>
          </a:xfrm>
          <a:prstGeom prst="rect">
            <a:avLst/>
          </a:prstGeom>
        </p:spPr>
      </p:pic>
      <p:pic>
        <p:nvPicPr>
          <p:cNvPr id="13" name="图片 5">
            <a:extLst>
              <a:ext uri="{FF2B5EF4-FFF2-40B4-BE49-F238E27FC236}">
                <a16:creationId xmlns:a16="http://schemas.microsoft.com/office/drawing/2014/main" id="{7CDB3599-7851-4481-85B3-CB1C1BA4C9B6}"/>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l="6027" t="45612" r="46939" b="16614"/>
          <a:stretch/>
        </p:blipFill>
        <p:spPr>
          <a:xfrm>
            <a:off x="-270910" y="0"/>
            <a:ext cx="13674015" cy="7528560"/>
          </a:xfrm>
          <a:prstGeom prst="rect">
            <a:avLst/>
          </a:prstGeom>
          <a:effectLst>
            <a:outerShdw blurRad="50800" dist="63500" dir="5400000" sx="102000" sy="102000" algn="ctr" rotWithShape="0">
              <a:srgbClr val="000000">
                <a:alpha val="43137"/>
              </a:srgbClr>
            </a:outerShdw>
          </a:effectLst>
        </p:spPr>
      </p:pic>
      <p:pic>
        <p:nvPicPr>
          <p:cNvPr id="14" name="图片 3">
            <a:extLst>
              <a:ext uri="{FF2B5EF4-FFF2-40B4-BE49-F238E27FC236}">
                <a16:creationId xmlns:a16="http://schemas.microsoft.com/office/drawing/2014/main" id="{15DD93DF-4108-4781-97F9-D784AD798EF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73869" y="1956645"/>
            <a:ext cx="4143062" cy="4528989"/>
          </a:xfrm>
          <a:prstGeom prst="rect">
            <a:avLst/>
          </a:prstGeom>
        </p:spPr>
      </p:pic>
      <p:sp>
        <p:nvSpPr>
          <p:cNvPr id="16" name="TextBox 15">
            <a:extLst>
              <a:ext uri="{FF2B5EF4-FFF2-40B4-BE49-F238E27FC236}">
                <a16:creationId xmlns:a16="http://schemas.microsoft.com/office/drawing/2014/main" id="{2C944B3B-ED0D-4C3F-9BA6-95E3AE9A7BD8}"/>
              </a:ext>
            </a:extLst>
          </p:cNvPr>
          <p:cNvSpPr txBox="1"/>
          <p:nvPr/>
        </p:nvSpPr>
        <p:spPr>
          <a:xfrm>
            <a:off x="3332810" y="496372"/>
            <a:ext cx="2464136" cy="264687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600" b="1" i="0" u="none" strike="noStrike" kern="1200" cap="none" spc="0" normalizeH="0" baseline="0" noProof="0" dirty="0">
                <a:ln w="22225">
                  <a:solidFill>
                    <a:srgbClr val="FB8C03"/>
                  </a:solidFill>
                  <a:prstDash val="solid"/>
                </a:ln>
                <a:solidFill>
                  <a:srgbClr val="ED7D31">
                    <a:lumMod val="60000"/>
                    <a:lumOff val="4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03</a:t>
            </a:r>
          </a:p>
        </p:txBody>
      </p:sp>
      <p:sp>
        <p:nvSpPr>
          <p:cNvPr id="15" name="TextBox 14">
            <a:extLst>
              <a:ext uri="{FF2B5EF4-FFF2-40B4-BE49-F238E27FC236}">
                <a16:creationId xmlns:a16="http://schemas.microsoft.com/office/drawing/2014/main" id="{68D46184-D1BB-4EB9-9E53-B7B120A9E063}"/>
              </a:ext>
            </a:extLst>
          </p:cNvPr>
          <p:cNvSpPr txBox="1"/>
          <p:nvPr/>
        </p:nvSpPr>
        <p:spPr>
          <a:xfrm>
            <a:off x="1117387" y="2917317"/>
            <a:ext cx="7273290" cy="2308324"/>
          </a:xfrm>
          <a:prstGeom prst="rect">
            <a:avLst/>
          </a:prstGeom>
          <a:noFill/>
        </p:spPr>
        <p:txBody>
          <a:bodyPr wrap="square">
            <a:spAutoFit/>
          </a:bodyPr>
          <a:lstStyle/>
          <a:p>
            <a:pPr lvl="0" algn="ctr"/>
            <a:r>
              <a:rPr lang="vi-VN" sz="4800" b="1" dirty="0">
                <a:ln w="22225">
                  <a:solidFill>
                    <a:schemeClr val="accent2"/>
                  </a:solidFill>
                  <a:prstDash val="solid"/>
                </a:ln>
                <a:solidFill>
                  <a:schemeClr val="accent2">
                    <a:lumMod val="40000"/>
                    <a:lumOff val="60000"/>
                  </a:schemeClr>
                </a:solidFill>
                <a:latin typeface="Arial-Rounded" panose="020B0500000000000000" pitchFamily="34" charset="0"/>
                <a:ea typeface="Arial-Rounded" panose="020B0500000000000000" pitchFamily="34" charset="0"/>
                <a:cs typeface="Arial-Rounded" panose="020B0500000000000000" pitchFamily="34" charset="0"/>
              </a:rPr>
              <a:t>Nếu là Linh, khi phát hiện ra tờ đơn bị bẩn, em sẽ làm thế nào?</a:t>
            </a:r>
            <a:endParaRPr kumimoji="0" lang="en-US" sz="4800" b="1" i="0" u="none" strike="noStrike" kern="1200" normalizeH="0" baseline="0" noProof="0" dirty="0">
              <a:ln w="22225">
                <a:solidFill>
                  <a:schemeClr val="accent2"/>
                </a:solidFill>
                <a:prstDash val="solid"/>
              </a:ln>
              <a:solidFill>
                <a:schemeClr val="accent2">
                  <a:lumMod val="40000"/>
                  <a:lumOff val="60000"/>
                </a:schemeClr>
              </a:solidFill>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8528490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750"/>
                                        <p:tgtEl>
                                          <p:spTgt spid="13"/>
                                        </p:tgtEl>
                                      </p:cBhvr>
                                    </p:animEffect>
                                    <p:anim calcmode="lin" valueType="num">
                                      <p:cBhvr>
                                        <p:cTn id="8" dur="750" fill="hold"/>
                                        <p:tgtEl>
                                          <p:spTgt spid="13"/>
                                        </p:tgtEl>
                                        <p:attrNameLst>
                                          <p:attrName>ppt_x</p:attrName>
                                        </p:attrNameLst>
                                      </p:cBhvr>
                                      <p:tavLst>
                                        <p:tav tm="0">
                                          <p:val>
                                            <p:strVal val="#ppt_x"/>
                                          </p:val>
                                        </p:tav>
                                        <p:tav tm="100000">
                                          <p:val>
                                            <p:strVal val="#ppt_x"/>
                                          </p:val>
                                        </p:tav>
                                      </p:tavLst>
                                    </p:anim>
                                    <p:anim calcmode="lin" valueType="num">
                                      <p:cBhvr>
                                        <p:cTn id="9" dur="75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2" presetClass="entr" presetSubtype="2"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1000" fill="hold"/>
                                        <p:tgtEl>
                                          <p:spTgt spid="14"/>
                                        </p:tgtEl>
                                        <p:attrNameLst>
                                          <p:attrName>ppt_x</p:attrName>
                                        </p:attrNameLst>
                                      </p:cBhvr>
                                      <p:tavLst>
                                        <p:tav tm="0">
                                          <p:val>
                                            <p:strVal val="1+#ppt_w/2"/>
                                          </p:val>
                                        </p:tav>
                                        <p:tav tm="100000">
                                          <p:val>
                                            <p:strVal val="#ppt_x"/>
                                          </p:val>
                                        </p:tav>
                                      </p:tavLst>
                                    </p:anim>
                                    <p:anim calcmode="lin" valueType="num">
                                      <p:cBhvr additive="base">
                                        <p:cTn id="14" dur="10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down)">
                                      <p:cBhvr>
                                        <p:cTn id="19" dur="580">
                                          <p:stCondLst>
                                            <p:cond delay="0"/>
                                          </p:stCondLst>
                                        </p:cTn>
                                        <p:tgtEl>
                                          <p:spTgt spid="16"/>
                                        </p:tgtEl>
                                      </p:cBhvr>
                                    </p:animEffect>
                                    <p:anim calcmode="lin" valueType="num">
                                      <p:cBhvr>
                                        <p:cTn id="20"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25" dur="26">
                                          <p:stCondLst>
                                            <p:cond delay="650"/>
                                          </p:stCondLst>
                                        </p:cTn>
                                        <p:tgtEl>
                                          <p:spTgt spid="16"/>
                                        </p:tgtEl>
                                      </p:cBhvr>
                                      <p:to x="100000" y="60000"/>
                                    </p:animScale>
                                    <p:animScale>
                                      <p:cBhvr>
                                        <p:cTn id="26" dur="166" decel="50000">
                                          <p:stCondLst>
                                            <p:cond delay="676"/>
                                          </p:stCondLst>
                                        </p:cTn>
                                        <p:tgtEl>
                                          <p:spTgt spid="16"/>
                                        </p:tgtEl>
                                      </p:cBhvr>
                                      <p:to x="100000" y="100000"/>
                                    </p:animScale>
                                    <p:animScale>
                                      <p:cBhvr>
                                        <p:cTn id="27" dur="26">
                                          <p:stCondLst>
                                            <p:cond delay="1312"/>
                                          </p:stCondLst>
                                        </p:cTn>
                                        <p:tgtEl>
                                          <p:spTgt spid="16"/>
                                        </p:tgtEl>
                                      </p:cBhvr>
                                      <p:to x="100000" y="80000"/>
                                    </p:animScale>
                                    <p:animScale>
                                      <p:cBhvr>
                                        <p:cTn id="28" dur="166" decel="50000">
                                          <p:stCondLst>
                                            <p:cond delay="1338"/>
                                          </p:stCondLst>
                                        </p:cTn>
                                        <p:tgtEl>
                                          <p:spTgt spid="16"/>
                                        </p:tgtEl>
                                      </p:cBhvr>
                                      <p:to x="100000" y="100000"/>
                                    </p:animScale>
                                    <p:animScale>
                                      <p:cBhvr>
                                        <p:cTn id="29" dur="26">
                                          <p:stCondLst>
                                            <p:cond delay="1642"/>
                                          </p:stCondLst>
                                        </p:cTn>
                                        <p:tgtEl>
                                          <p:spTgt spid="16"/>
                                        </p:tgtEl>
                                      </p:cBhvr>
                                      <p:to x="100000" y="90000"/>
                                    </p:animScale>
                                    <p:animScale>
                                      <p:cBhvr>
                                        <p:cTn id="30" dur="166" decel="50000">
                                          <p:stCondLst>
                                            <p:cond delay="1668"/>
                                          </p:stCondLst>
                                        </p:cTn>
                                        <p:tgtEl>
                                          <p:spTgt spid="16"/>
                                        </p:tgtEl>
                                      </p:cBhvr>
                                      <p:to x="100000" y="100000"/>
                                    </p:animScale>
                                    <p:animScale>
                                      <p:cBhvr>
                                        <p:cTn id="31" dur="26">
                                          <p:stCondLst>
                                            <p:cond delay="1808"/>
                                          </p:stCondLst>
                                        </p:cTn>
                                        <p:tgtEl>
                                          <p:spTgt spid="16"/>
                                        </p:tgtEl>
                                      </p:cBhvr>
                                      <p:to x="100000" y="95000"/>
                                    </p:animScale>
                                    <p:animScale>
                                      <p:cBhvr>
                                        <p:cTn id="32" dur="166" decel="50000">
                                          <p:stCondLst>
                                            <p:cond delay="1834"/>
                                          </p:stCondLst>
                                        </p:cTn>
                                        <p:tgtEl>
                                          <p:spTgt spid="16"/>
                                        </p:tgtEl>
                                      </p:cBhvr>
                                      <p:to x="100000" y="100000"/>
                                    </p:animScale>
                                  </p:childTnLst>
                                </p:cTn>
                              </p:par>
                              <p:par>
                                <p:cTn id="33" presetID="26"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down)">
                                      <p:cBhvr>
                                        <p:cTn id="35" dur="580">
                                          <p:stCondLst>
                                            <p:cond delay="0"/>
                                          </p:stCondLst>
                                        </p:cTn>
                                        <p:tgtEl>
                                          <p:spTgt spid="15"/>
                                        </p:tgtEl>
                                      </p:cBhvr>
                                    </p:animEffect>
                                    <p:anim calcmode="lin" valueType="num">
                                      <p:cBhvr>
                                        <p:cTn id="36"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41" dur="26">
                                          <p:stCondLst>
                                            <p:cond delay="650"/>
                                          </p:stCondLst>
                                        </p:cTn>
                                        <p:tgtEl>
                                          <p:spTgt spid="15"/>
                                        </p:tgtEl>
                                      </p:cBhvr>
                                      <p:to x="100000" y="60000"/>
                                    </p:animScale>
                                    <p:animScale>
                                      <p:cBhvr>
                                        <p:cTn id="42" dur="166" decel="50000">
                                          <p:stCondLst>
                                            <p:cond delay="676"/>
                                          </p:stCondLst>
                                        </p:cTn>
                                        <p:tgtEl>
                                          <p:spTgt spid="15"/>
                                        </p:tgtEl>
                                      </p:cBhvr>
                                      <p:to x="100000" y="100000"/>
                                    </p:animScale>
                                    <p:animScale>
                                      <p:cBhvr>
                                        <p:cTn id="43" dur="26">
                                          <p:stCondLst>
                                            <p:cond delay="1312"/>
                                          </p:stCondLst>
                                        </p:cTn>
                                        <p:tgtEl>
                                          <p:spTgt spid="15"/>
                                        </p:tgtEl>
                                      </p:cBhvr>
                                      <p:to x="100000" y="80000"/>
                                    </p:animScale>
                                    <p:animScale>
                                      <p:cBhvr>
                                        <p:cTn id="44" dur="166" decel="50000">
                                          <p:stCondLst>
                                            <p:cond delay="1338"/>
                                          </p:stCondLst>
                                        </p:cTn>
                                        <p:tgtEl>
                                          <p:spTgt spid="15"/>
                                        </p:tgtEl>
                                      </p:cBhvr>
                                      <p:to x="100000" y="100000"/>
                                    </p:animScale>
                                    <p:animScale>
                                      <p:cBhvr>
                                        <p:cTn id="45" dur="26">
                                          <p:stCondLst>
                                            <p:cond delay="1642"/>
                                          </p:stCondLst>
                                        </p:cTn>
                                        <p:tgtEl>
                                          <p:spTgt spid="15"/>
                                        </p:tgtEl>
                                      </p:cBhvr>
                                      <p:to x="100000" y="90000"/>
                                    </p:animScale>
                                    <p:animScale>
                                      <p:cBhvr>
                                        <p:cTn id="46" dur="166" decel="50000">
                                          <p:stCondLst>
                                            <p:cond delay="1668"/>
                                          </p:stCondLst>
                                        </p:cTn>
                                        <p:tgtEl>
                                          <p:spTgt spid="15"/>
                                        </p:tgtEl>
                                      </p:cBhvr>
                                      <p:to x="100000" y="100000"/>
                                    </p:animScale>
                                    <p:animScale>
                                      <p:cBhvr>
                                        <p:cTn id="47" dur="26">
                                          <p:stCondLst>
                                            <p:cond delay="1808"/>
                                          </p:stCondLst>
                                        </p:cTn>
                                        <p:tgtEl>
                                          <p:spTgt spid="15"/>
                                        </p:tgtEl>
                                      </p:cBhvr>
                                      <p:to x="100000" y="95000"/>
                                    </p:animScale>
                                    <p:animScale>
                                      <p:cBhvr>
                                        <p:cTn id="48" dur="166" decel="50000">
                                          <p:stCondLst>
                                            <p:cond delay="1834"/>
                                          </p:stCondLst>
                                        </p:cTn>
                                        <p:tgtEl>
                                          <p:spTgt spid="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悠扬婉转充满希望的钢琴节奏背景乐_1分38秒">
            <a:hlinkClick r:id="" action="ppaction://media"/>
            <a:extLst>
              <a:ext uri="{FF2B5EF4-FFF2-40B4-BE49-F238E27FC236}">
                <a16:creationId xmlns:a16="http://schemas.microsoft.com/office/drawing/2014/main" id="{9330F733-FCF0-4424-921E-E7F1EAE18295}"/>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5"/>
          <a:stretch>
            <a:fillRect/>
          </a:stretch>
        </p:blipFill>
        <p:spPr>
          <a:xfrm>
            <a:off x="7369175" y="7635875"/>
            <a:ext cx="609600" cy="609600"/>
          </a:xfrm>
          <a:prstGeom prst="rect">
            <a:avLst/>
          </a:prstGeom>
        </p:spPr>
      </p:pic>
      <p:pic>
        <p:nvPicPr>
          <p:cNvPr id="20" name="图形 1">
            <a:extLst>
              <a:ext uri="{FF2B5EF4-FFF2-40B4-BE49-F238E27FC236}">
                <a16:creationId xmlns:a16="http://schemas.microsoft.com/office/drawing/2014/main" id="{295809A8-4240-47B3-AB53-F764642EFB6B}"/>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2956992" y="141997"/>
            <a:ext cx="6735647" cy="1991603"/>
          </a:xfrm>
          <a:prstGeom prst="rect">
            <a:avLst/>
          </a:prstGeom>
          <a:effectLst>
            <a:outerShdw blurRad="63500" sx="102000" sy="102000" algn="ctr" rotWithShape="0">
              <a:prstClr val="black">
                <a:alpha val="40000"/>
              </a:prstClr>
            </a:outerShdw>
          </a:effectLst>
        </p:spPr>
      </p:pic>
      <p:sp>
        <p:nvSpPr>
          <p:cNvPr id="21" name="TextBox 20">
            <a:extLst>
              <a:ext uri="{FF2B5EF4-FFF2-40B4-BE49-F238E27FC236}">
                <a16:creationId xmlns:a16="http://schemas.microsoft.com/office/drawing/2014/main" id="{BFB3683A-0EF6-417E-A086-CF2D1B73FBB7}"/>
              </a:ext>
            </a:extLst>
          </p:cNvPr>
          <p:cNvSpPr txBox="1"/>
          <p:nvPr/>
        </p:nvSpPr>
        <p:spPr>
          <a:xfrm>
            <a:off x="3391877" y="290705"/>
            <a:ext cx="6094476" cy="1754326"/>
          </a:xfrm>
          <a:prstGeom prst="rect">
            <a:avLst/>
          </a:prstGeom>
          <a:noFill/>
        </p:spPr>
        <p:txBody>
          <a:bodyPr wrap="square">
            <a:spAutoFit/>
          </a:bodyPr>
          <a:lstStyle/>
          <a:p>
            <a:pPr lvl="0" algn="ctr" defTabSz="457200"/>
            <a:r>
              <a:rPr lang="vi-VN" sz="3600" b="1" dirty="0">
                <a:solidFill>
                  <a:srgbClr val="70AD47">
                    <a:lumMod val="50000"/>
                  </a:srgbClr>
                </a:solidFill>
                <a:effectLst>
                  <a:glow rad="63500">
                    <a:srgbClr val="ED7D31">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Nếu là Linh, khi phát hiện ra tờ đơn bị bẩn, em sẽ làm thế nào?</a:t>
            </a:r>
            <a:endParaRPr kumimoji="0" lang="en-US" sz="3600" b="0" i="0" u="none" strike="noStrike" kern="1200" cap="none" spc="0" normalizeH="0" baseline="0" noProof="0" dirty="0">
              <a:ln>
                <a:noFill/>
              </a:ln>
              <a:solidFill>
                <a:srgbClr val="70AD47">
                  <a:lumMod val="50000"/>
                </a:srgbClr>
              </a:solidFill>
              <a:effectLst>
                <a:glow rad="63500">
                  <a:srgbClr val="ED7D31">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2" name="Picture 21">
            <a:extLst>
              <a:ext uri="{FF2B5EF4-FFF2-40B4-BE49-F238E27FC236}">
                <a16:creationId xmlns:a16="http://schemas.microsoft.com/office/drawing/2014/main" id="{B5CF6AD8-C5F1-42DE-ACE4-E376A2FC8C07}"/>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0" b="98226" l="0" r="100000">
                        <a14:foregroundMark x1="34185" y1="55654" x2="47923" y2="51663"/>
                      </a14:backgroundRemoval>
                    </a14:imgEffect>
                  </a14:imgLayer>
                </a14:imgProps>
              </a:ext>
            </a:extLst>
          </a:blip>
          <a:stretch>
            <a:fillRect/>
          </a:stretch>
        </p:blipFill>
        <p:spPr>
          <a:xfrm>
            <a:off x="296252" y="2704137"/>
            <a:ext cx="5962650" cy="4295775"/>
          </a:xfrm>
          <a:prstGeom prst="rect">
            <a:avLst/>
          </a:prstGeom>
        </p:spPr>
      </p:pic>
      <p:pic>
        <p:nvPicPr>
          <p:cNvPr id="23" name="Picture 14">
            <a:extLst>
              <a:ext uri="{FF2B5EF4-FFF2-40B4-BE49-F238E27FC236}">
                <a16:creationId xmlns:a16="http://schemas.microsoft.com/office/drawing/2014/main" id="{C64E7F6E-A252-42BE-8A24-6CC5A11E107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1408212">
            <a:off x="5373248" y="1962804"/>
            <a:ext cx="3609135" cy="2706526"/>
          </a:xfrm>
          <a:prstGeom prst="rect">
            <a:avLst/>
          </a:prstGeom>
        </p:spPr>
      </p:pic>
      <p:sp>
        <p:nvSpPr>
          <p:cNvPr id="3" name="TextBox 2">
            <a:extLst>
              <a:ext uri="{FF2B5EF4-FFF2-40B4-BE49-F238E27FC236}">
                <a16:creationId xmlns:a16="http://schemas.microsoft.com/office/drawing/2014/main" id="{80818DD2-0CBD-44B9-9DCE-6B74773C85C3}"/>
              </a:ext>
            </a:extLst>
          </p:cNvPr>
          <p:cNvSpPr txBox="1"/>
          <p:nvPr/>
        </p:nvSpPr>
        <p:spPr>
          <a:xfrm>
            <a:off x="6258902" y="2650500"/>
            <a:ext cx="2145542" cy="1331134"/>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ED7D31">
                    <a:lumMod val="50000"/>
                  </a:srgbClr>
                </a:solidFill>
                <a:effectLst/>
                <a:uLnTx/>
                <a:uFillTx/>
                <a:latin typeface="Coiny" panose="02000903060500060000" charset="0"/>
                <a:ea typeface="+mn-ea"/>
                <a:cs typeface="+mn-cs"/>
              </a:rPr>
              <a:t>Thảo</a:t>
            </a:r>
            <a:r>
              <a:rPr kumimoji="0" lang="en-US" sz="2800" b="0" i="0" u="none" strike="noStrike" kern="1200" cap="none" spc="0" normalizeH="0" baseline="0" noProof="0" dirty="0">
                <a:ln>
                  <a:noFill/>
                </a:ln>
                <a:solidFill>
                  <a:srgbClr val="ED7D31">
                    <a:lumMod val="50000"/>
                  </a:srgbClr>
                </a:solidFill>
                <a:effectLst/>
                <a:uLnTx/>
                <a:uFillTx/>
                <a:latin typeface="Coiny" panose="02000903060500060000" charset="0"/>
                <a:ea typeface="+mn-ea"/>
                <a:cs typeface="+mn-cs"/>
              </a:rPr>
              <a:t> </a:t>
            </a:r>
            <a:r>
              <a:rPr kumimoji="0" lang="en-US" sz="2800" b="0" i="0" u="none" strike="noStrike" kern="1200" cap="none" spc="0" normalizeH="0" baseline="0" noProof="0" dirty="0" err="1">
                <a:ln>
                  <a:noFill/>
                </a:ln>
                <a:solidFill>
                  <a:srgbClr val="ED7D31">
                    <a:lumMod val="50000"/>
                  </a:srgbClr>
                </a:solidFill>
                <a:effectLst/>
                <a:uLnTx/>
                <a:uFillTx/>
                <a:latin typeface="Coiny" panose="02000903060500060000" charset="0"/>
                <a:ea typeface="+mn-ea"/>
                <a:cs typeface="+mn-cs"/>
              </a:rPr>
              <a:t>luận</a:t>
            </a:r>
            <a:r>
              <a:rPr kumimoji="0" lang="en-US" sz="2800" b="0" i="0" u="none" strike="noStrike" kern="1200" cap="none" spc="0" normalizeH="0" baseline="0" noProof="0" dirty="0">
                <a:ln>
                  <a:noFill/>
                </a:ln>
                <a:solidFill>
                  <a:srgbClr val="ED7D31">
                    <a:lumMod val="50000"/>
                  </a:srgbClr>
                </a:solidFill>
                <a:effectLst/>
                <a:uLnTx/>
                <a:uFillTx/>
                <a:latin typeface="Coiny" panose="02000903060500060000" charset="0"/>
                <a:ea typeface="+mn-ea"/>
                <a:cs typeface="+mn-cs"/>
              </a:rPr>
              <a:t> </a:t>
            </a:r>
            <a:r>
              <a:rPr kumimoji="0" lang="en-US" sz="2800" b="0" i="0" u="none" strike="noStrike" kern="1200" cap="none" spc="0" normalizeH="0" baseline="0" noProof="0" dirty="0" err="1">
                <a:ln>
                  <a:noFill/>
                </a:ln>
                <a:solidFill>
                  <a:srgbClr val="ED7D31">
                    <a:lumMod val="50000"/>
                  </a:srgbClr>
                </a:solidFill>
                <a:effectLst/>
                <a:uLnTx/>
                <a:uFillTx/>
                <a:latin typeface="Coiny" panose="02000903060500060000" charset="0"/>
                <a:ea typeface="+mn-ea"/>
                <a:cs typeface="+mn-cs"/>
              </a:rPr>
              <a:t>nhóm</a:t>
            </a:r>
            <a:r>
              <a:rPr kumimoji="0" lang="en-US" sz="2800" b="0" i="0" u="none" strike="noStrike" kern="1200" cap="none" spc="0" normalizeH="0" baseline="0" noProof="0" dirty="0">
                <a:ln>
                  <a:noFill/>
                </a:ln>
                <a:solidFill>
                  <a:srgbClr val="ED7D31">
                    <a:lumMod val="50000"/>
                  </a:srgbClr>
                </a:solidFill>
                <a:effectLst/>
                <a:uLnTx/>
                <a:uFillTx/>
                <a:latin typeface="Coiny" panose="02000903060500060000" charset="0"/>
                <a:ea typeface="+mn-ea"/>
                <a:cs typeface="+mn-cs"/>
              </a:rPr>
              <a:t> </a:t>
            </a:r>
            <a:r>
              <a:rPr kumimoji="0" lang="en-US" sz="2800" b="0" i="0" u="none" strike="noStrike" kern="1200" cap="none" spc="0" normalizeH="0" baseline="0" noProof="0" dirty="0" err="1">
                <a:ln>
                  <a:noFill/>
                </a:ln>
                <a:solidFill>
                  <a:srgbClr val="ED7D31">
                    <a:lumMod val="50000"/>
                  </a:srgbClr>
                </a:solidFill>
                <a:effectLst/>
                <a:uLnTx/>
                <a:uFillTx/>
                <a:latin typeface="Coiny" panose="02000903060500060000" charset="0"/>
                <a:ea typeface="+mn-ea"/>
                <a:cs typeface="+mn-cs"/>
              </a:rPr>
              <a:t>đôi</a:t>
            </a:r>
            <a:endParaRPr kumimoji="0" lang="en-US" sz="2800" b="0" i="0" u="none" strike="noStrike" kern="1200" cap="none" spc="0" normalizeH="0" baseline="0" noProof="0" dirty="0">
              <a:ln>
                <a:noFill/>
              </a:ln>
              <a:solidFill>
                <a:srgbClr val="ED7D31">
                  <a:lumMod val="50000"/>
                </a:srgbClr>
              </a:solidFill>
              <a:effectLst/>
              <a:uLnTx/>
              <a:uFillTx/>
              <a:latin typeface="Coiny" panose="02000903060500060000" charset="0"/>
              <a:ea typeface="+mn-ea"/>
              <a:cs typeface="+mn-cs"/>
            </a:endParaRPr>
          </a:p>
        </p:txBody>
      </p:sp>
    </p:spTree>
    <p:extLst>
      <p:ext uri="{BB962C8B-B14F-4D97-AF65-F5344CB8AC3E}">
        <p14:creationId xmlns:p14="http://schemas.microsoft.com/office/powerpoint/2010/main" val="429230214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fltVal val="0"/>
                                          </p:val>
                                        </p:tav>
                                        <p:tav tm="100000">
                                          <p:val>
                                            <p:strVal val="#ppt_h"/>
                                          </p:val>
                                        </p:tav>
                                      </p:tavLst>
                                    </p:anim>
                                    <p:animEffect transition="in" filter="fade">
                                      <p:cBhvr>
                                        <p:cTn id="17" dur="500"/>
                                        <p:tgtEl>
                                          <p:spTgt spid="3"/>
                                        </p:tgtEl>
                                      </p:cBhvr>
                                    </p:animEffect>
                                  </p:childTnLst>
                                </p:cTn>
                              </p:par>
                              <p:par>
                                <p:cTn id="18" presetID="53" presetClass="entr" presetSubtype="16" fill="hold" nodeType="withEffect">
                                  <p:stCondLst>
                                    <p:cond delay="0"/>
                                  </p:stCondLst>
                                  <p:childTnLst>
                                    <p:set>
                                      <p:cBhvr>
                                        <p:cTn id="19" dur="1" fill="hold">
                                          <p:stCondLst>
                                            <p:cond delay="0"/>
                                          </p:stCondLst>
                                        </p:cTn>
                                        <p:tgtEl>
                                          <p:spTgt spid="22"/>
                                        </p:tgtEl>
                                        <p:attrNameLst>
                                          <p:attrName>style.visibility</p:attrName>
                                        </p:attrNameLst>
                                      </p:cBhvr>
                                      <p:to>
                                        <p:strVal val="visible"/>
                                      </p:to>
                                    </p:set>
                                    <p:anim calcmode="lin" valueType="num">
                                      <p:cBhvr>
                                        <p:cTn id="20" dur="500" fill="hold"/>
                                        <p:tgtEl>
                                          <p:spTgt spid="22"/>
                                        </p:tgtEl>
                                        <p:attrNameLst>
                                          <p:attrName>ppt_w</p:attrName>
                                        </p:attrNameLst>
                                      </p:cBhvr>
                                      <p:tavLst>
                                        <p:tav tm="0">
                                          <p:val>
                                            <p:fltVal val="0"/>
                                          </p:val>
                                        </p:tav>
                                        <p:tav tm="100000">
                                          <p:val>
                                            <p:strVal val="#ppt_w"/>
                                          </p:val>
                                        </p:tav>
                                      </p:tavLst>
                                    </p:anim>
                                    <p:anim calcmode="lin" valueType="num">
                                      <p:cBhvr>
                                        <p:cTn id="21" dur="500" fill="hold"/>
                                        <p:tgtEl>
                                          <p:spTgt spid="22"/>
                                        </p:tgtEl>
                                        <p:attrNameLst>
                                          <p:attrName>ppt_h</p:attrName>
                                        </p:attrNameLst>
                                      </p:cBhvr>
                                      <p:tavLst>
                                        <p:tav tm="0">
                                          <p:val>
                                            <p:fltVal val="0"/>
                                          </p:val>
                                        </p:tav>
                                        <p:tav tm="100000">
                                          <p:val>
                                            <p:strVal val="#ppt_h"/>
                                          </p:val>
                                        </p:tav>
                                      </p:tavLst>
                                    </p:anim>
                                    <p:animEffect transition="in" filter="fade">
                                      <p:cBhvr>
                                        <p:cTn id="22" dur="500"/>
                                        <p:tgtEl>
                                          <p:spTgt spid="22"/>
                                        </p:tgtEl>
                                      </p:cBhvr>
                                    </p:animEffect>
                                  </p:childTnLst>
                                </p:cTn>
                              </p:par>
                              <p:par>
                                <p:cTn id="23" presetID="53" presetClass="entr" presetSubtype="16"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p:cTn id="25" dur="500" fill="hold"/>
                                        <p:tgtEl>
                                          <p:spTgt spid="23"/>
                                        </p:tgtEl>
                                        <p:attrNameLst>
                                          <p:attrName>ppt_w</p:attrName>
                                        </p:attrNameLst>
                                      </p:cBhvr>
                                      <p:tavLst>
                                        <p:tav tm="0">
                                          <p:val>
                                            <p:fltVal val="0"/>
                                          </p:val>
                                        </p:tav>
                                        <p:tav tm="100000">
                                          <p:val>
                                            <p:strVal val="#ppt_w"/>
                                          </p:val>
                                        </p:tav>
                                      </p:tavLst>
                                    </p:anim>
                                    <p:anim calcmode="lin" valueType="num">
                                      <p:cBhvr>
                                        <p:cTn id="26" dur="500" fill="hold"/>
                                        <p:tgtEl>
                                          <p:spTgt spid="23"/>
                                        </p:tgtEl>
                                        <p:attrNameLst>
                                          <p:attrName>ppt_h</p:attrName>
                                        </p:attrNameLst>
                                      </p:cBhvr>
                                      <p:tavLst>
                                        <p:tav tm="0">
                                          <p:val>
                                            <p:fltVal val="0"/>
                                          </p:val>
                                        </p:tav>
                                        <p:tav tm="100000">
                                          <p:val>
                                            <p:strVal val="#ppt_h"/>
                                          </p:val>
                                        </p:tav>
                                      </p:tavLst>
                                    </p:anim>
                                    <p:animEffect transition="in" filter="fade">
                                      <p:cBhvr>
                                        <p:cTn id="2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8" repeatCount="indefinite" fill="remove" display="0">
                  <p:stCondLst>
                    <p:cond delay="indefinite"/>
                  </p:stCondLst>
                  <p:endCondLst>
                    <p:cond evt="onStopAudio" delay="0">
                      <p:tgtEl>
                        <p:sldTgt/>
                      </p:tgtEl>
                    </p:cond>
                  </p:endCondLst>
                </p:cTn>
                <p:tgtEl>
                  <p:spTgt spid="32"/>
                </p:tgtEl>
              </p:cMediaNode>
            </p:audio>
          </p:childTnLst>
        </p:cTn>
      </p:par>
    </p:tnLst>
    <p:bldLst>
      <p:bldP spid="21" grpId="0"/>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悠扬婉转充满希望的钢琴节奏背景乐_1分38秒">
            <a:hlinkClick r:id="" action="ppaction://media"/>
            <a:extLst>
              <a:ext uri="{FF2B5EF4-FFF2-40B4-BE49-F238E27FC236}">
                <a16:creationId xmlns:a16="http://schemas.microsoft.com/office/drawing/2014/main" id="{9330F733-FCF0-4424-921E-E7F1EAE18295}"/>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5"/>
          <a:stretch>
            <a:fillRect/>
          </a:stretch>
        </p:blipFill>
        <p:spPr>
          <a:xfrm>
            <a:off x="7369175" y="7635875"/>
            <a:ext cx="609600" cy="609600"/>
          </a:xfrm>
          <a:prstGeom prst="rect">
            <a:avLst/>
          </a:prstGeom>
        </p:spPr>
      </p:pic>
      <p:pic>
        <p:nvPicPr>
          <p:cNvPr id="20" name="图形 1">
            <a:extLst>
              <a:ext uri="{FF2B5EF4-FFF2-40B4-BE49-F238E27FC236}">
                <a16:creationId xmlns:a16="http://schemas.microsoft.com/office/drawing/2014/main" id="{295809A8-4240-47B3-AB53-F764642EFB6B}"/>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866776" y="704851"/>
            <a:ext cx="10187940" cy="2371436"/>
          </a:xfrm>
          <a:prstGeom prst="rect">
            <a:avLst/>
          </a:prstGeom>
          <a:effectLst>
            <a:outerShdw blurRad="63500" sx="102000" sy="102000" algn="ctr" rotWithShape="0">
              <a:prstClr val="black">
                <a:alpha val="40000"/>
              </a:prstClr>
            </a:outerShdw>
          </a:effectLst>
        </p:spPr>
      </p:pic>
      <p:sp>
        <p:nvSpPr>
          <p:cNvPr id="21" name="TextBox 20">
            <a:extLst>
              <a:ext uri="{FF2B5EF4-FFF2-40B4-BE49-F238E27FC236}">
                <a16:creationId xmlns:a16="http://schemas.microsoft.com/office/drawing/2014/main" id="{BFB3683A-0EF6-417E-A086-CF2D1B73FBB7}"/>
              </a:ext>
            </a:extLst>
          </p:cNvPr>
          <p:cNvSpPr txBox="1"/>
          <p:nvPr/>
        </p:nvSpPr>
        <p:spPr>
          <a:xfrm>
            <a:off x="1247775" y="841345"/>
            <a:ext cx="9401175" cy="1938992"/>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3000" i="0" u="none" strike="noStrike" kern="1200" normalizeH="0" baseline="0" noProof="0" dirty="0">
                <a:ln w="0"/>
                <a:effectLst>
                  <a:outerShdw blurRad="38100" dist="19050" dir="2700000" algn="tl" rotWithShape="0">
                    <a:schemeClr val="dk1">
                      <a:alpha val="40000"/>
                    </a:schemeClr>
                  </a:outerShdw>
                </a:effectLst>
                <a:uLnTx/>
                <a:uFillTx/>
                <a:ea typeface="Times New Roman" panose="02020603050405020304" pitchFamily="18" charset="0"/>
                <a:cs typeface="+mn-cs"/>
              </a:rPr>
              <a:t>Nếu là Linh, khi phát hiện ra tờ đơn bị bẩn, em sẽ tùy xem tờ đơn bị bẩn như thế nào để tìm cách giải quyết. Có thể em sẽ lấy cục tẩy và tẩy sạch những vết bẩn của tờ đơn, em cũng có thể viết lại một tờ đơn khác.</a:t>
            </a:r>
            <a:endParaRPr kumimoji="0" lang="en-US" sz="3000" i="0" u="none" strike="noStrike" kern="1200" normalizeH="0" baseline="0" noProof="0" dirty="0">
              <a:ln w="0"/>
              <a:effectLst>
                <a:outerShdw blurRad="38100" dist="19050" dir="2700000" algn="tl" rotWithShape="0">
                  <a:schemeClr val="dk1">
                    <a:alpha val="40000"/>
                  </a:schemeClr>
                </a:outerShdw>
              </a:effectLst>
              <a:uLnTx/>
              <a:uFillTx/>
              <a:ea typeface="+mn-ea"/>
              <a:cs typeface="+mn-cs"/>
            </a:endParaRPr>
          </a:p>
        </p:txBody>
      </p:sp>
      <p:pic>
        <p:nvPicPr>
          <p:cNvPr id="22" name="Picture 21">
            <a:extLst>
              <a:ext uri="{FF2B5EF4-FFF2-40B4-BE49-F238E27FC236}">
                <a16:creationId xmlns:a16="http://schemas.microsoft.com/office/drawing/2014/main" id="{B5CF6AD8-C5F1-42DE-ACE4-E376A2FC8C07}"/>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0" b="98226" l="0" r="100000">
                        <a14:foregroundMark x1="34185" y1="55654" x2="47923" y2="51663"/>
                      </a14:backgroundRemoval>
                    </a14:imgEffect>
                  </a14:imgLayer>
                </a14:imgProps>
              </a:ext>
            </a:extLst>
          </a:blip>
          <a:stretch>
            <a:fillRect/>
          </a:stretch>
        </p:blipFill>
        <p:spPr>
          <a:xfrm>
            <a:off x="2812732" y="2780337"/>
            <a:ext cx="5962650" cy="4295775"/>
          </a:xfrm>
          <a:prstGeom prst="rect">
            <a:avLst/>
          </a:prstGeom>
        </p:spPr>
      </p:pic>
    </p:spTree>
    <p:extLst>
      <p:ext uri="{BB962C8B-B14F-4D97-AF65-F5344CB8AC3E}">
        <p14:creationId xmlns:p14="http://schemas.microsoft.com/office/powerpoint/2010/main" val="1356701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audio>
              <p:cMediaNode vol="80000" numSld="999" showWhenStopped="0">
                <p:cTn id="2" repeatCount="indefinite" fill="remove" display="0">
                  <p:stCondLst>
                    <p:cond delay="indefinite"/>
                  </p:stCondLst>
                  <p:endCondLst>
                    <p:cond evt="onStopAudio" delay="0">
                      <p:tgtEl>
                        <p:sldTgt/>
                      </p:tgtEl>
                    </p:cond>
                  </p:endCondLst>
                </p:cTn>
                <p:tgtEl>
                  <p:spTgt spid="3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2349206-EACE-4FFE-8C83-E473694BB90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7354"/>
          </a:xfrm>
          <a:prstGeom prst="rect">
            <a:avLst/>
          </a:prstGeom>
        </p:spPr>
      </p:pic>
      <p:pic>
        <p:nvPicPr>
          <p:cNvPr id="13" name="图片 5">
            <a:extLst>
              <a:ext uri="{FF2B5EF4-FFF2-40B4-BE49-F238E27FC236}">
                <a16:creationId xmlns:a16="http://schemas.microsoft.com/office/drawing/2014/main" id="{7CDB3599-7851-4481-85B3-CB1C1BA4C9B6}"/>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l="6027" t="45612" r="46939" b="16614"/>
          <a:stretch/>
        </p:blipFill>
        <p:spPr>
          <a:xfrm>
            <a:off x="-270910" y="0"/>
            <a:ext cx="13674015" cy="7528560"/>
          </a:xfrm>
          <a:prstGeom prst="rect">
            <a:avLst/>
          </a:prstGeom>
          <a:effectLst>
            <a:outerShdw blurRad="50800" dist="63500" dir="5400000" sx="102000" sy="102000" algn="ctr" rotWithShape="0">
              <a:srgbClr val="000000">
                <a:alpha val="43137"/>
              </a:srgbClr>
            </a:outerShdw>
          </a:effectLst>
        </p:spPr>
      </p:pic>
      <p:pic>
        <p:nvPicPr>
          <p:cNvPr id="14" name="图片 3">
            <a:extLst>
              <a:ext uri="{FF2B5EF4-FFF2-40B4-BE49-F238E27FC236}">
                <a16:creationId xmlns:a16="http://schemas.microsoft.com/office/drawing/2014/main" id="{15DD93DF-4108-4781-97F9-D784AD798EF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73869" y="1956645"/>
            <a:ext cx="4143062" cy="4528989"/>
          </a:xfrm>
          <a:prstGeom prst="rect">
            <a:avLst/>
          </a:prstGeom>
        </p:spPr>
      </p:pic>
      <p:sp>
        <p:nvSpPr>
          <p:cNvPr id="15" name="TextBox 14">
            <a:extLst>
              <a:ext uri="{FF2B5EF4-FFF2-40B4-BE49-F238E27FC236}">
                <a16:creationId xmlns:a16="http://schemas.microsoft.com/office/drawing/2014/main" id="{68D46184-D1BB-4EB9-9E53-B7B120A9E063}"/>
              </a:ext>
            </a:extLst>
          </p:cNvPr>
          <p:cNvSpPr txBox="1"/>
          <p:nvPr/>
        </p:nvSpPr>
        <p:spPr>
          <a:xfrm>
            <a:off x="182880" y="2610118"/>
            <a:ext cx="8684956" cy="280076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Xin </a:t>
            </a:r>
            <a:r>
              <a:rPr kumimoji="0" lang="en-US" sz="8800" b="1" i="0" u="none" strike="noStrike" kern="1200" cap="none" spc="0" normalizeH="0" baseline="0" noProof="0" dirty="0" err="1">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chào</a:t>
            </a:r>
            <a:r>
              <a:rPr kumimoji="0" lang="en-US" sz="8800" b="1" i="0" u="none" strike="noStrike" kern="1200" cap="none" spc="0" normalizeH="0" baseline="0" noProof="0" dirty="0">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800" b="1" i="0" u="none" strike="noStrike" kern="1200" cap="none" spc="0" normalizeH="0" baseline="0" noProof="0" dirty="0" err="1">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8800" b="1" i="0" u="none" strike="noStrike" kern="1200" cap="none" spc="0" normalizeH="0" baseline="0" noProof="0" dirty="0">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800" b="1" i="0" u="none" strike="noStrike" kern="1200" cap="none" spc="0" normalizeH="0" baseline="0" noProof="0" dirty="0" err="1">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hẹn</a:t>
            </a:r>
            <a:r>
              <a:rPr kumimoji="0" lang="en-US" sz="8800" b="1" i="0" u="none" strike="noStrike" kern="1200" cap="none" spc="0" normalizeH="0" baseline="0" noProof="0" dirty="0">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800" b="1" i="0" u="none" strike="noStrike" kern="1200" cap="none" spc="0" normalizeH="0" baseline="0" noProof="0" dirty="0" err="1">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gặp</a:t>
            </a:r>
            <a:r>
              <a:rPr kumimoji="0" lang="en-US" sz="8800" b="1" i="0" u="none" strike="noStrike" kern="1200" cap="none" spc="0" normalizeH="0" baseline="0" noProof="0" dirty="0">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800" b="1" i="0" u="none" strike="noStrike" kern="1200" cap="none" spc="0" normalizeH="0" baseline="0" noProof="0" dirty="0" err="1">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lại</a:t>
            </a:r>
            <a:endParaRPr kumimoji="0" lang="en-US" sz="8800" b="1" i="0" u="none" strike="noStrike" kern="1200" cap="none" spc="0" normalizeH="0" baseline="0" noProof="0" dirty="0">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0642133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750"/>
                                        <p:tgtEl>
                                          <p:spTgt spid="13"/>
                                        </p:tgtEl>
                                      </p:cBhvr>
                                    </p:animEffect>
                                    <p:anim calcmode="lin" valueType="num">
                                      <p:cBhvr>
                                        <p:cTn id="8" dur="750" fill="hold"/>
                                        <p:tgtEl>
                                          <p:spTgt spid="13"/>
                                        </p:tgtEl>
                                        <p:attrNameLst>
                                          <p:attrName>ppt_x</p:attrName>
                                        </p:attrNameLst>
                                      </p:cBhvr>
                                      <p:tavLst>
                                        <p:tav tm="0">
                                          <p:val>
                                            <p:strVal val="#ppt_x"/>
                                          </p:val>
                                        </p:tav>
                                        <p:tav tm="100000">
                                          <p:val>
                                            <p:strVal val="#ppt_x"/>
                                          </p:val>
                                        </p:tav>
                                      </p:tavLst>
                                    </p:anim>
                                    <p:anim calcmode="lin" valueType="num">
                                      <p:cBhvr>
                                        <p:cTn id="9" dur="75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2" presetClass="entr" presetSubtype="2"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1000" fill="hold"/>
                                        <p:tgtEl>
                                          <p:spTgt spid="14"/>
                                        </p:tgtEl>
                                        <p:attrNameLst>
                                          <p:attrName>ppt_x</p:attrName>
                                        </p:attrNameLst>
                                      </p:cBhvr>
                                      <p:tavLst>
                                        <p:tav tm="0">
                                          <p:val>
                                            <p:strVal val="1+#ppt_w/2"/>
                                          </p:val>
                                        </p:tav>
                                        <p:tav tm="100000">
                                          <p:val>
                                            <p:strVal val="#ppt_x"/>
                                          </p:val>
                                        </p:tav>
                                      </p:tavLst>
                                    </p:anim>
                                    <p:anim calcmode="lin" valueType="num">
                                      <p:cBhvr additive="base">
                                        <p:cTn id="14" dur="1000" fill="hold"/>
                                        <p:tgtEl>
                                          <p:spTgt spid="14"/>
                                        </p:tgtEl>
                                        <p:attrNameLst>
                                          <p:attrName>ppt_y</p:attrName>
                                        </p:attrNameLst>
                                      </p:cBhvr>
                                      <p:tavLst>
                                        <p:tav tm="0">
                                          <p:val>
                                            <p:strVal val="#ppt_y"/>
                                          </p:val>
                                        </p:tav>
                                        <p:tav tm="100000">
                                          <p:val>
                                            <p:strVal val="#ppt_y"/>
                                          </p:val>
                                        </p:tav>
                                      </p:tavLst>
                                    </p:anim>
                                  </p:childTnLst>
                                </p:cTn>
                              </p:par>
                              <p:par>
                                <p:cTn id="15" presetID="26"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80">
                                          <p:stCondLst>
                                            <p:cond delay="0"/>
                                          </p:stCondLst>
                                        </p:cTn>
                                        <p:tgtEl>
                                          <p:spTgt spid="15"/>
                                        </p:tgtEl>
                                      </p:cBhvr>
                                    </p:animEffect>
                                    <p:anim calcmode="lin" valueType="num">
                                      <p:cBhvr>
                                        <p:cTn id="18"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23" dur="26">
                                          <p:stCondLst>
                                            <p:cond delay="650"/>
                                          </p:stCondLst>
                                        </p:cTn>
                                        <p:tgtEl>
                                          <p:spTgt spid="15"/>
                                        </p:tgtEl>
                                      </p:cBhvr>
                                      <p:to x="100000" y="60000"/>
                                    </p:animScale>
                                    <p:animScale>
                                      <p:cBhvr>
                                        <p:cTn id="24" dur="166" decel="50000">
                                          <p:stCondLst>
                                            <p:cond delay="676"/>
                                          </p:stCondLst>
                                        </p:cTn>
                                        <p:tgtEl>
                                          <p:spTgt spid="15"/>
                                        </p:tgtEl>
                                      </p:cBhvr>
                                      <p:to x="100000" y="100000"/>
                                    </p:animScale>
                                    <p:animScale>
                                      <p:cBhvr>
                                        <p:cTn id="25" dur="26">
                                          <p:stCondLst>
                                            <p:cond delay="1312"/>
                                          </p:stCondLst>
                                        </p:cTn>
                                        <p:tgtEl>
                                          <p:spTgt spid="15"/>
                                        </p:tgtEl>
                                      </p:cBhvr>
                                      <p:to x="100000" y="80000"/>
                                    </p:animScale>
                                    <p:animScale>
                                      <p:cBhvr>
                                        <p:cTn id="26" dur="166" decel="50000">
                                          <p:stCondLst>
                                            <p:cond delay="1338"/>
                                          </p:stCondLst>
                                        </p:cTn>
                                        <p:tgtEl>
                                          <p:spTgt spid="15"/>
                                        </p:tgtEl>
                                      </p:cBhvr>
                                      <p:to x="100000" y="100000"/>
                                    </p:animScale>
                                    <p:animScale>
                                      <p:cBhvr>
                                        <p:cTn id="27" dur="26">
                                          <p:stCondLst>
                                            <p:cond delay="1642"/>
                                          </p:stCondLst>
                                        </p:cTn>
                                        <p:tgtEl>
                                          <p:spTgt spid="15"/>
                                        </p:tgtEl>
                                      </p:cBhvr>
                                      <p:to x="100000" y="90000"/>
                                    </p:animScale>
                                    <p:animScale>
                                      <p:cBhvr>
                                        <p:cTn id="28" dur="166" decel="50000">
                                          <p:stCondLst>
                                            <p:cond delay="1668"/>
                                          </p:stCondLst>
                                        </p:cTn>
                                        <p:tgtEl>
                                          <p:spTgt spid="15"/>
                                        </p:tgtEl>
                                      </p:cBhvr>
                                      <p:to x="100000" y="100000"/>
                                    </p:animScale>
                                    <p:animScale>
                                      <p:cBhvr>
                                        <p:cTn id="29" dur="26">
                                          <p:stCondLst>
                                            <p:cond delay="1808"/>
                                          </p:stCondLst>
                                        </p:cTn>
                                        <p:tgtEl>
                                          <p:spTgt spid="15"/>
                                        </p:tgtEl>
                                      </p:cBhvr>
                                      <p:to x="100000" y="95000"/>
                                    </p:animScale>
                                    <p:animScale>
                                      <p:cBhvr>
                                        <p:cTn id="30" dur="166" decel="50000">
                                          <p:stCondLst>
                                            <p:cond delay="1834"/>
                                          </p:stCondLst>
                                        </p:cTn>
                                        <p:tgtEl>
                                          <p:spTgt spid="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2349206-EACE-4FFE-8C83-E473694BB90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7354"/>
          </a:xfrm>
          <a:prstGeom prst="rect">
            <a:avLst/>
          </a:prstGeom>
        </p:spPr>
      </p:pic>
      <p:pic>
        <p:nvPicPr>
          <p:cNvPr id="13" name="图片 5">
            <a:extLst>
              <a:ext uri="{FF2B5EF4-FFF2-40B4-BE49-F238E27FC236}">
                <a16:creationId xmlns:a16="http://schemas.microsoft.com/office/drawing/2014/main" id="{7CDB3599-7851-4481-85B3-CB1C1BA4C9B6}"/>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l="6027" t="45612" r="46939" b="16614"/>
          <a:stretch/>
        </p:blipFill>
        <p:spPr>
          <a:xfrm>
            <a:off x="-270910" y="0"/>
            <a:ext cx="13674015" cy="7528560"/>
          </a:xfrm>
          <a:prstGeom prst="rect">
            <a:avLst/>
          </a:prstGeom>
          <a:effectLst>
            <a:outerShdw blurRad="50800" dist="63500" dir="5400000" sx="102000" sy="102000" algn="ctr" rotWithShape="0">
              <a:srgbClr val="000000">
                <a:alpha val="43137"/>
              </a:srgbClr>
            </a:outerShdw>
          </a:effectLst>
        </p:spPr>
      </p:pic>
      <p:pic>
        <p:nvPicPr>
          <p:cNvPr id="14" name="图片 3">
            <a:extLst>
              <a:ext uri="{FF2B5EF4-FFF2-40B4-BE49-F238E27FC236}">
                <a16:creationId xmlns:a16="http://schemas.microsoft.com/office/drawing/2014/main" id="{15DD93DF-4108-4781-97F9-D784AD798EF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73869" y="1956645"/>
            <a:ext cx="4143062" cy="4528989"/>
          </a:xfrm>
          <a:prstGeom prst="rect">
            <a:avLst/>
          </a:prstGeom>
        </p:spPr>
      </p:pic>
      <p:sp>
        <p:nvSpPr>
          <p:cNvPr id="16" name="TextBox 15">
            <a:extLst>
              <a:ext uri="{FF2B5EF4-FFF2-40B4-BE49-F238E27FC236}">
                <a16:creationId xmlns:a16="http://schemas.microsoft.com/office/drawing/2014/main" id="{2C944B3B-ED0D-4C3F-9BA6-95E3AE9A7BD8}"/>
              </a:ext>
            </a:extLst>
          </p:cNvPr>
          <p:cNvSpPr txBox="1"/>
          <p:nvPr/>
        </p:nvSpPr>
        <p:spPr>
          <a:xfrm>
            <a:off x="3332810" y="496372"/>
            <a:ext cx="2518638" cy="264687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600" b="1" i="0" u="none" strike="noStrike" kern="1200" cap="none" spc="0" normalizeH="0" baseline="0" noProof="0" dirty="0">
                <a:ln w="22225">
                  <a:solidFill>
                    <a:srgbClr val="FB8C03"/>
                  </a:solidFill>
                  <a:prstDash val="solid"/>
                </a:ln>
                <a:solidFill>
                  <a:srgbClr val="ED7D31">
                    <a:lumMod val="60000"/>
                    <a:lumOff val="40000"/>
                  </a:srgbClr>
                </a:solidFill>
                <a:effectLst/>
                <a:uLnTx/>
                <a:uFillTx/>
                <a:latin typeface="Coiny" panose="02000903060500060000" pitchFamily="2" charset="0"/>
                <a:ea typeface="微软雅黑"/>
                <a:cs typeface="+mn-cs"/>
              </a:rPr>
              <a:t>01</a:t>
            </a:r>
          </a:p>
        </p:txBody>
      </p:sp>
      <p:sp>
        <p:nvSpPr>
          <p:cNvPr id="15" name="TextBox 14">
            <a:extLst>
              <a:ext uri="{FF2B5EF4-FFF2-40B4-BE49-F238E27FC236}">
                <a16:creationId xmlns:a16="http://schemas.microsoft.com/office/drawing/2014/main" id="{68D46184-D1BB-4EB9-9E53-B7B120A9E063}"/>
              </a:ext>
            </a:extLst>
          </p:cNvPr>
          <p:cNvSpPr txBox="1"/>
          <p:nvPr/>
        </p:nvSpPr>
        <p:spPr>
          <a:xfrm>
            <a:off x="0" y="3342683"/>
            <a:ext cx="8684956"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029" sz="7200" b="1" i="0" u="none" strike="noStrike" kern="1200" cap="none" spc="0" normalizeH="0" baseline="0" noProof="0" dirty="0">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Times New Roman" panose="02020603050405020304" pitchFamily="18" charset="0"/>
                <a:cs typeface="+mn-cs"/>
              </a:rPr>
              <a:t>Nghe </a:t>
            </a:r>
            <a:r>
              <a:rPr kumimoji="0" lang="en-029" sz="7200" b="1" i="0" u="none" strike="noStrike" kern="1200" cap="none" spc="0" normalizeH="0" baseline="0" noProof="0" dirty="0" err="1">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Times New Roman" panose="02020603050405020304" pitchFamily="18" charset="0"/>
                <a:cs typeface="+mn-cs"/>
              </a:rPr>
              <a:t>kể</a:t>
            </a:r>
            <a:r>
              <a:rPr kumimoji="0" lang="en-029" sz="7200" b="1" i="0" u="none" strike="noStrike" kern="1200" cap="none" spc="0" normalizeH="0" baseline="0" noProof="0" dirty="0">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Times New Roman" panose="02020603050405020304" pitchFamily="18" charset="0"/>
                <a:cs typeface="+mn-cs"/>
              </a:rPr>
              <a:t> </a:t>
            </a:r>
            <a:r>
              <a:rPr kumimoji="0" lang="en-029" sz="7200" b="1" i="0" u="none" strike="noStrike" kern="1200" cap="none" spc="0" normalizeH="0" baseline="0" noProof="0" dirty="0" err="1">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Times New Roman" panose="02020603050405020304" pitchFamily="18" charset="0"/>
                <a:cs typeface="+mn-cs"/>
              </a:rPr>
              <a:t>chuyện</a:t>
            </a:r>
            <a:r>
              <a:rPr kumimoji="0" lang="en-029" sz="7200" b="1" i="0" u="none" strike="noStrike" kern="1200" cap="none" spc="0" normalizeH="0" baseline="0" noProof="0" dirty="0">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Times New Roman" panose="02020603050405020304" pitchFamily="18" charset="0"/>
                <a:cs typeface="+mn-cs"/>
              </a:rPr>
              <a:t> </a:t>
            </a:r>
            <a:endParaRPr kumimoji="0" lang="en-US" sz="7200" b="1" i="0" u="none" strike="noStrike" kern="1200" cap="none" spc="0" normalizeH="0" baseline="0" noProof="0" dirty="0">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微软雅黑"/>
              <a:cs typeface="+mn-cs"/>
            </a:endParaRPr>
          </a:p>
        </p:txBody>
      </p:sp>
    </p:spTree>
    <p:extLst>
      <p:ext uri="{BB962C8B-B14F-4D97-AF65-F5344CB8AC3E}">
        <p14:creationId xmlns:p14="http://schemas.microsoft.com/office/powerpoint/2010/main" val="39869497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750"/>
                                        <p:tgtEl>
                                          <p:spTgt spid="13"/>
                                        </p:tgtEl>
                                      </p:cBhvr>
                                    </p:animEffect>
                                    <p:anim calcmode="lin" valueType="num">
                                      <p:cBhvr>
                                        <p:cTn id="8" dur="750" fill="hold"/>
                                        <p:tgtEl>
                                          <p:spTgt spid="13"/>
                                        </p:tgtEl>
                                        <p:attrNameLst>
                                          <p:attrName>ppt_x</p:attrName>
                                        </p:attrNameLst>
                                      </p:cBhvr>
                                      <p:tavLst>
                                        <p:tav tm="0">
                                          <p:val>
                                            <p:strVal val="#ppt_x"/>
                                          </p:val>
                                        </p:tav>
                                        <p:tav tm="100000">
                                          <p:val>
                                            <p:strVal val="#ppt_x"/>
                                          </p:val>
                                        </p:tav>
                                      </p:tavLst>
                                    </p:anim>
                                    <p:anim calcmode="lin" valueType="num">
                                      <p:cBhvr>
                                        <p:cTn id="9" dur="75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2" presetClass="entr" presetSubtype="2"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1000" fill="hold"/>
                                        <p:tgtEl>
                                          <p:spTgt spid="14"/>
                                        </p:tgtEl>
                                        <p:attrNameLst>
                                          <p:attrName>ppt_x</p:attrName>
                                        </p:attrNameLst>
                                      </p:cBhvr>
                                      <p:tavLst>
                                        <p:tav tm="0">
                                          <p:val>
                                            <p:strVal val="1+#ppt_w/2"/>
                                          </p:val>
                                        </p:tav>
                                        <p:tav tm="100000">
                                          <p:val>
                                            <p:strVal val="#ppt_x"/>
                                          </p:val>
                                        </p:tav>
                                      </p:tavLst>
                                    </p:anim>
                                    <p:anim calcmode="lin" valueType="num">
                                      <p:cBhvr additive="base">
                                        <p:cTn id="14" dur="10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down)">
                                      <p:cBhvr>
                                        <p:cTn id="19" dur="580">
                                          <p:stCondLst>
                                            <p:cond delay="0"/>
                                          </p:stCondLst>
                                        </p:cTn>
                                        <p:tgtEl>
                                          <p:spTgt spid="16"/>
                                        </p:tgtEl>
                                      </p:cBhvr>
                                    </p:animEffect>
                                    <p:anim calcmode="lin" valueType="num">
                                      <p:cBhvr>
                                        <p:cTn id="20"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25" dur="26">
                                          <p:stCondLst>
                                            <p:cond delay="650"/>
                                          </p:stCondLst>
                                        </p:cTn>
                                        <p:tgtEl>
                                          <p:spTgt spid="16"/>
                                        </p:tgtEl>
                                      </p:cBhvr>
                                      <p:to x="100000" y="60000"/>
                                    </p:animScale>
                                    <p:animScale>
                                      <p:cBhvr>
                                        <p:cTn id="26" dur="166" decel="50000">
                                          <p:stCondLst>
                                            <p:cond delay="676"/>
                                          </p:stCondLst>
                                        </p:cTn>
                                        <p:tgtEl>
                                          <p:spTgt spid="16"/>
                                        </p:tgtEl>
                                      </p:cBhvr>
                                      <p:to x="100000" y="100000"/>
                                    </p:animScale>
                                    <p:animScale>
                                      <p:cBhvr>
                                        <p:cTn id="27" dur="26">
                                          <p:stCondLst>
                                            <p:cond delay="1312"/>
                                          </p:stCondLst>
                                        </p:cTn>
                                        <p:tgtEl>
                                          <p:spTgt spid="16"/>
                                        </p:tgtEl>
                                      </p:cBhvr>
                                      <p:to x="100000" y="80000"/>
                                    </p:animScale>
                                    <p:animScale>
                                      <p:cBhvr>
                                        <p:cTn id="28" dur="166" decel="50000">
                                          <p:stCondLst>
                                            <p:cond delay="1338"/>
                                          </p:stCondLst>
                                        </p:cTn>
                                        <p:tgtEl>
                                          <p:spTgt spid="16"/>
                                        </p:tgtEl>
                                      </p:cBhvr>
                                      <p:to x="100000" y="100000"/>
                                    </p:animScale>
                                    <p:animScale>
                                      <p:cBhvr>
                                        <p:cTn id="29" dur="26">
                                          <p:stCondLst>
                                            <p:cond delay="1642"/>
                                          </p:stCondLst>
                                        </p:cTn>
                                        <p:tgtEl>
                                          <p:spTgt spid="16"/>
                                        </p:tgtEl>
                                      </p:cBhvr>
                                      <p:to x="100000" y="90000"/>
                                    </p:animScale>
                                    <p:animScale>
                                      <p:cBhvr>
                                        <p:cTn id="30" dur="166" decel="50000">
                                          <p:stCondLst>
                                            <p:cond delay="1668"/>
                                          </p:stCondLst>
                                        </p:cTn>
                                        <p:tgtEl>
                                          <p:spTgt spid="16"/>
                                        </p:tgtEl>
                                      </p:cBhvr>
                                      <p:to x="100000" y="100000"/>
                                    </p:animScale>
                                    <p:animScale>
                                      <p:cBhvr>
                                        <p:cTn id="31" dur="26">
                                          <p:stCondLst>
                                            <p:cond delay="1808"/>
                                          </p:stCondLst>
                                        </p:cTn>
                                        <p:tgtEl>
                                          <p:spTgt spid="16"/>
                                        </p:tgtEl>
                                      </p:cBhvr>
                                      <p:to x="100000" y="95000"/>
                                    </p:animScale>
                                    <p:animScale>
                                      <p:cBhvr>
                                        <p:cTn id="32" dur="166" decel="50000">
                                          <p:stCondLst>
                                            <p:cond delay="1834"/>
                                          </p:stCondLst>
                                        </p:cTn>
                                        <p:tgtEl>
                                          <p:spTgt spid="16"/>
                                        </p:tgtEl>
                                      </p:cBhvr>
                                      <p:to x="100000" y="100000"/>
                                    </p:animScale>
                                  </p:childTnLst>
                                </p:cTn>
                              </p:par>
                              <p:par>
                                <p:cTn id="33" presetID="26"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down)">
                                      <p:cBhvr>
                                        <p:cTn id="35" dur="580">
                                          <p:stCondLst>
                                            <p:cond delay="0"/>
                                          </p:stCondLst>
                                        </p:cTn>
                                        <p:tgtEl>
                                          <p:spTgt spid="15"/>
                                        </p:tgtEl>
                                      </p:cBhvr>
                                    </p:animEffect>
                                    <p:anim calcmode="lin" valueType="num">
                                      <p:cBhvr>
                                        <p:cTn id="36"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41" dur="26">
                                          <p:stCondLst>
                                            <p:cond delay="650"/>
                                          </p:stCondLst>
                                        </p:cTn>
                                        <p:tgtEl>
                                          <p:spTgt spid="15"/>
                                        </p:tgtEl>
                                      </p:cBhvr>
                                      <p:to x="100000" y="60000"/>
                                    </p:animScale>
                                    <p:animScale>
                                      <p:cBhvr>
                                        <p:cTn id="42" dur="166" decel="50000">
                                          <p:stCondLst>
                                            <p:cond delay="676"/>
                                          </p:stCondLst>
                                        </p:cTn>
                                        <p:tgtEl>
                                          <p:spTgt spid="15"/>
                                        </p:tgtEl>
                                      </p:cBhvr>
                                      <p:to x="100000" y="100000"/>
                                    </p:animScale>
                                    <p:animScale>
                                      <p:cBhvr>
                                        <p:cTn id="43" dur="26">
                                          <p:stCondLst>
                                            <p:cond delay="1312"/>
                                          </p:stCondLst>
                                        </p:cTn>
                                        <p:tgtEl>
                                          <p:spTgt spid="15"/>
                                        </p:tgtEl>
                                      </p:cBhvr>
                                      <p:to x="100000" y="80000"/>
                                    </p:animScale>
                                    <p:animScale>
                                      <p:cBhvr>
                                        <p:cTn id="44" dur="166" decel="50000">
                                          <p:stCondLst>
                                            <p:cond delay="1338"/>
                                          </p:stCondLst>
                                        </p:cTn>
                                        <p:tgtEl>
                                          <p:spTgt spid="15"/>
                                        </p:tgtEl>
                                      </p:cBhvr>
                                      <p:to x="100000" y="100000"/>
                                    </p:animScale>
                                    <p:animScale>
                                      <p:cBhvr>
                                        <p:cTn id="45" dur="26">
                                          <p:stCondLst>
                                            <p:cond delay="1642"/>
                                          </p:stCondLst>
                                        </p:cTn>
                                        <p:tgtEl>
                                          <p:spTgt spid="15"/>
                                        </p:tgtEl>
                                      </p:cBhvr>
                                      <p:to x="100000" y="90000"/>
                                    </p:animScale>
                                    <p:animScale>
                                      <p:cBhvr>
                                        <p:cTn id="46" dur="166" decel="50000">
                                          <p:stCondLst>
                                            <p:cond delay="1668"/>
                                          </p:stCondLst>
                                        </p:cTn>
                                        <p:tgtEl>
                                          <p:spTgt spid="15"/>
                                        </p:tgtEl>
                                      </p:cBhvr>
                                      <p:to x="100000" y="100000"/>
                                    </p:animScale>
                                    <p:animScale>
                                      <p:cBhvr>
                                        <p:cTn id="47" dur="26">
                                          <p:stCondLst>
                                            <p:cond delay="1808"/>
                                          </p:stCondLst>
                                        </p:cTn>
                                        <p:tgtEl>
                                          <p:spTgt spid="15"/>
                                        </p:tgtEl>
                                      </p:cBhvr>
                                      <p:to x="100000" y="95000"/>
                                    </p:animScale>
                                    <p:animScale>
                                      <p:cBhvr>
                                        <p:cTn id="48" dur="166" decel="50000">
                                          <p:stCondLst>
                                            <p:cond delay="1834"/>
                                          </p:stCondLst>
                                        </p:cTn>
                                        <p:tgtEl>
                                          <p:spTgt spid="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BBCBFA6-0E74-46AD-9C04-11816C98C0F7}"/>
              </a:ext>
            </a:extLst>
          </p:cNvPr>
          <p:cNvSpPr/>
          <p:nvPr/>
        </p:nvSpPr>
        <p:spPr>
          <a:xfrm>
            <a:off x="527340" y="1450235"/>
            <a:ext cx="11137319" cy="413141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BÀI SOẠN CỦA EM HƯƠNG THẢO – GMAIL: tranthao121004@gmail.com</a:t>
            </a:r>
          </a:p>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CÁC THẦY/ CÔ CÓ THỂ CHIA SẺ CHO ĐỒNG NGHIỆP CÙNG KHỐI, CÙNG TRƯỜNG NH</a:t>
            </a:r>
            <a:r>
              <a:rPr kumimoji="0" lang="vi-VN"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Ư</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NG KÍNH MONG QUÝ THẦY/ CÔ KHÔNG GỬI VÀO CÁC HỘI NHÓM ZALO HAY FB, CÁC WEB.....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Ạ</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sym typeface="Arial"/>
              </a:rPr>
              <a:t>XIN ĐỪNG</a:t>
            </a:r>
            <a:r>
              <a:rPr kumimoji="0" lang="en-US" sz="24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sym typeface="Arial"/>
              </a:rPr>
              <a:t> BUÔN BÁN LẠI BÀI CỦA EM VÌ EM BỎ RẤT NHIỀU CÔNG SỨC, CHẤT XÁM ĐỂ SOẠN RA NHỮNG BÀI GIẢNG NÀY.</a:t>
            </a:r>
          </a:p>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solidFill>
                <a:effectLst/>
                <a:uLnTx/>
                <a:uFillTx/>
                <a:latin typeface="Times New Roman" panose="02020603050405020304" pitchFamily="18" charset="0"/>
                <a:ea typeface="+mn-ea"/>
                <a:cs typeface="Times New Roman" panose="02020603050405020304" pitchFamily="18" charset="0"/>
                <a:sym typeface="Arial"/>
              </a:rPr>
              <a:t>EM CHỈ GIAO DỊCH BẰNG DUY NHẤT 1 NICK FB : HƯƠNG THẢO.</a:t>
            </a:r>
          </a:p>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solidFill>
                <a:effectLst/>
                <a:uLnTx/>
                <a:uFillTx/>
                <a:latin typeface="Times New Roman" panose="02020603050405020304" pitchFamily="18" charset="0"/>
                <a:ea typeface="+mn-ea"/>
                <a:cs typeface="Times New Roman" panose="02020603050405020304" pitchFamily="18" charset="0"/>
                <a:sym typeface="Arial"/>
              </a:rPr>
              <a:t>LINK FACEBOOK:  </a:t>
            </a:r>
            <a:r>
              <a:rPr kumimoji="0" lang="en-US" sz="2400" b="1" i="0" u="none" strike="noStrike" kern="1200" cap="none" spc="0" normalizeH="0" baseline="0" noProof="0" dirty="0">
                <a:ln>
                  <a:noFill/>
                </a:ln>
                <a:solidFill>
                  <a:srgbClr val="4472C4"/>
                </a:solidFill>
                <a:effectLst/>
                <a:uLnTx/>
                <a:uFillTx/>
                <a:latin typeface="Times New Roman" panose="02020603050405020304" pitchFamily="18" charset="0"/>
                <a:ea typeface="+mn-ea"/>
                <a:cs typeface="Times New Roman" panose="02020603050405020304" pitchFamily="18" charset="0"/>
                <a:sym typeface="Arial"/>
                <a:hlinkClick r:id="rId3">
                  <a:extLst>
                    <a:ext uri="{A12FA001-AC4F-418D-AE19-62706E023703}">
                      <ahyp:hlinkClr xmlns:ahyp="http://schemas.microsoft.com/office/drawing/2018/hyperlinkcolor" xmlns="" val="tx"/>
                    </a:ext>
                  </a:extLst>
                </a:hlinkClick>
              </a:rPr>
              <a:t>https://www.facebook.com/huongthaoGADT</a:t>
            </a:r>
            <a:endParaRPr kumimoji="0" lang="en-US" sz="2400" b="1" i="0" u="none" strike="noStrike" kern="1200" cap="none" spc="0" normalizeH="0" baseline="0" noProof="0" dirty="0">
              <a:ln>
                <a:noFill/>
              </a:ln>
              <a:solidFill>
                <a:srgbClr val="4472C4"/>
              </a:solidFill>
              <a:effectLst/>
              <a:uLnTx/>
              <a:uFillTx/>
              <a:latin typeface="Times New Roman" panose="02020603050405020304" pitchFamily="18" charset="0"/>
              <a:cs typeface="Times New Roman" panose="02020603050405020304" pitchFamily="18" charset="0"/>
              <a:sym typeface="Arial"/>
            </a:endParaRPr>
          </a:p>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solidFill>
                <a:effectLst/>
                <a:uLnTx/>
                <a:uFillTx/>
                <a:latin typeface="Times New Roman" panose="02020603050405020304" pitchFamily="18" charset="0"/>
                <a:ea typeface="+mn-ea"/>
                <a:cs typeface="Times New Roman" panose="02020603050405020304" pitchFamily="18" charset="0"/>
                <a:sym typeface="Arial"/>
              </a:rPr>
              <a:t>MỌI GIAO DỊCH BẰNG NICK KHÁC ĐỀU LÀ MẠO DANH VÀ LỪA ĐẢO Ạ!</a:t>
            </a:r>
          </a:p>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EM XIN CHÂN THÀNH CẢM </a:t>
            </a: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Ơ</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N! KÍNH CHÚC THẦY/CÔ DẠY TỐT NHÉ!</a:t>
            </a:r>
          </a:p>
        </p:txBody>
      </p:sp>
      <p:pic>
        <p:nvPicPr>
          <p:cNvPr id="10" name="Picture 9">
            <a:extLst>
              <a:ext uri="{FF2B5EF4-FFF2-40B4-BE49-F238E27FC236}">
                <a16:creationId xmlns:a16="http://schemas.microsoft.com/office/drawing/2014/main" id="{04CC5CA0-BEB9-47F4-8888-1EE12CFB6548}"/>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5758" b="98384" l="6600" r="93800">
                        <a14:foregroundMark x1="9800" y1="59495" x2="9800" y2="59495"/>
                        <a14:foregroundMark x1="8900" y1="46768" x2="8900" y2="46768"/>
                        <a14:foregroundMark x1="6600" y1="52929" x2="6600" y2="52929"/>
                        <a14:foregroundMark x1="48700" y1="8687" x2="48700" y2="8687"/>
                        <a14:foregroundMark x1="74900" y1="11414" x2="74900" y2="11414"/>
                        <a14:foregroundMark x1="56900" y1="7172" x2="56900" y2="7172"/>
                        <a14:foregroundMark x1="45200" y1="6768" x2="45200" y2="6768"/>
                        <a14:foregroundMark x1="75600" y1="5758" x2="75600" y2="5758"/>
                        <a14:foregroundMark x1="93800" y1="20707" x2="93800" y2="20707"/>
                        <a14:foregroundMark x1="86500" y1="19495" x2="86500" y2="19495"/>
                        <a14:foregroundMark x1="74900" y1="16263" x2="74900" y2="16263"/>
                        <a14:foregroundMark x1="52500" y1="93535" x2="52500" y2="93535"/>
                        <a14:foregroundMark x1="46200" y1="98384" x2="46200" y2="98384"/>
                        <a14:foregroundMark x1="39300" y1="7778" x2="39300" y2="7778"/>
                        <a14:foregroundMark x1="36800" y1="8081" x2="36800" y2="8081"/>
                        <a14:foregroundMark x1="36000" y1="8889" x2="36000" y2="8889"/>
                        <a14:foregroundMark x1="76000" y1="7172" x2="76000" y2="7172"/>
                      </a14:backgroundRemoval>
                    </a14:imgEffect>
                  </a14:imgLayer>
                </a14:imgProps>
              </a:ext>
              <a:ext uri="{28A0092B-C50C-407E-A947-70E740481C1C}">
                <a14:useLocalDpi xmlns:a14="http://schemas.microsoft.com/office/drawing/2010/main" val="0"/>
              </a:ext>
            </a:extLst>
          </a:blip>
          <a:stretch>
            <a:fillRect/>
          </a:stretch>
        </p:blipFill>
        <p:spPr>
          <a:xfrm>
            <a:off x="-215915" y="1158879"/>
            <a:ext cx="1108142" cy="1097060"/>
          </a:xfrm>
          <a:prstGeom prst="rect">
            <a:avLst/>
          </a:prstGeom>
        </p:spPr>
      </p:pic>
    </p:spTree>
    <p:extLst>
      <p:ext uri="{BB962C8B-B14F-4D97-AF65-F5344CB8AC3E}">
        <p14:creationId xmlns:p14="http://schemas.microsoft.com/office/powerpoint/2010/main" val="415602674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475" fill="hold">
                                          <p:stCondLst>
                                            <p:cond delay="0"/>
                                          </p:stCondLst>
                                        </p:cTn>
                                        <p:tgtEl>
                                          <p:spTgt spid="10"/>
                                        </p:tgtEl>
                                        <p:attrNameLst>
                                          <p:attrName>r</p:attrName>
                                        </p:attrNameLst>
                                      </p:cBhvr>
                                    </p:animRot>
                                    <p:animRot by="-240000">
                                      <p:cBhvr>
                                        <p:cTn id="7" dur="950" fill="hold">
                                          <p:stCondLst>
                                            <p:cond delay="950"/>
                                          </p:stCondLst>
                                        </p:cTn>
                                        <p:tgtEl>
                                          <p:spTgt spid="10"/>
                                        </p:tgtEl>
                                        <p:attrNameLst>
                                          <p:attrName>r</p:attrName>
                                        </p:attrNameLst>
                                      </p:cBhvr>
                                    </p:animRot>
                                    <p:animRot by="240000">
                                      <p:cBhvr>
                                        <p:cTn id="8" dur="950" fill="hold">
                                          <p:stCondLst>
                                            <p:cond delay="1900"/>
                                          </p:stCondLst>
                                        </p:cTn>
                                        <p:tgtEl>
                                          <p:spTgt spid="10"/>
                                        </p:tgtEl>
                                        <p:attrNameLst>
                                          <p:attrName>r</p:attrName>
                                        </p:attrNameLst>
                                      </p:cBhvr>
                                    </p:animRot>
                                    <p:animRot by="-240000">
                                      <p:cBhvr>
                                        <p:cTn id="9" dur="950" fill="hold">
                                          <p:stCondLst>
                                            <p:cond delay="2850"/>
                                          </p:stCondLst>
                                        </p:cTn>
                                        <p:tgtEl>
                                          <p:spTgt spid="10"/>
                                        </p:tgtEl>
                                        <p:attrNameLst>
                                          <p:attrName>r</p:attrName>
                                        </p:attrNameLst>
                                      </p:cBhvr>
                                    </p:animRot>
                                    <p:animRot by="120000">
                                      <p:cBhvr>
                                        <p:cTn id="10" dur="950" fill="hold">
                                          <p:stCondLst>
                                            <p:cond delay="3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悠扬婉转充满希望的钢琴节奏背景乐_1分38秒">
            <a:hlinkClick r:id="" action="ppaction://media"/>
            <a:extLst>
              <a:ext uri="{FF2B5EF4-FFF2-40B4-BE49-F238E27FC236}">
                <a16:creationId xmlns:a16="http://schemas.microsoft.com/office/drawing/2014/main" id="{9330F733-FCF0-4424-921E-E7F1EAE18295}"/>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5"/>
          <a:stretch>
            <a:fillRect/>
          </a:stretch>
        </p:blipFill>
        <p:spPr>
          <a:xfrm>
            <a:off x="7369175" y="7635875"/>
            <a:ext cx="609600" cy="609600"/>
          </a:xfrm>
          <a:prstGeom prst="rect">
            <a:avLst/>
          </a:prstGeom>
        </p:spPr>
      </p:pic>
      <p:pic>
        <p:nvPicPr>
          <p:cNvPr id="4" name="Picture 7">
            <a:extLst>
              <a:ext uri="{FF2B5EF4-FFF2-40B4-BE49-F238E27FC236}">
                <a16:creationId xmlns:a16="http://schemas.microsoft.com/office/drawing/2014/main" id="{76E1D2FF-95E0-4580-BC69-E2D2DCF2295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7143295" y="1943100"/>
            <a:ext cx="5139765" cy="4914900"/>
          </a:xfrm>
          <a:prstGeom prst="rect">
            <a:avLst/>
          </a:prstGeom>
        </p:spPr>
      </p:pic>
      <p:sp>
        <p:nvSpPr>
          <p:cNvPr id="6" name="TextBox 5">
            <a:extLst>
              <a:ext uri="{FF2B5EF4-FFF2-40B4-BE49-F238E27FC236}">
                <a16:creationId xmlns:a16="http://schemas.microsoft.com/office/drawing/2014/main" id="{A82DE6AE-8298-40FE-9A10-841C0AC24EF3}"/>
              </a:ext>
            </a:extLst>
          </p:cNvPr>
          <p:cNvSpPr txBox="1"/>
          <p:nvPr/>
        </p:nvSpPr>
        <p:spPr>
          <a:xfrm>
            <a:off x="7673975" y="2521059"/>
            <a:ext cx="3824479" cy="954107"/>
          </a:xfrm>
          <a:prstGeom prst="rect">
            <a:avLst/>
          </a:prstGeom>
          <a:noFill/>
        </p:spPr>
        <p:txBody>
          <a:bodyPr wrap="square">
            <a:spAutoFit/>
          </a:bodyPr>
          <a:lstStyle/>
          <a:p>
            <a:pPr lvl="0" algn="ctr" defTabSz="457200"/>
            <a:r>
              <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Quan</a:t>
            </a:r>
            <a:r>
              <a:rPr kumimoji="0" lang="en-US" sz="2800" b="0"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sát</a:t>
            </a:r>
            <a:r>
              <a:rPr kumimoji="0" lang="en-US" sz="2800" b="0"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tranh</a:t>
            </a:r>
            <a:r>
              <a:rPr kumimoji="0" lang="en-US" sz="2800" b="0"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và</a:t>
            </a:r>
            <a:r>
              <a:rPr kumimoji="0" lang="en-US" sz="2800" b="0"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trả</a:t>
            </a:r>
            <a:r>
              <a:rPr kumimoji="0" lang="en-US" sz="2800" b="0"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lời</a:t>
            </a:r>
            <a:r>
              <a:rPr kumimoji="0" lang="en-US" sz="2800" b="0"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các</a:t>
            </a:r>
            <a:r>
              <a:rPr kumimoji="0" lang="en-US" sz="2800" b="0"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câu</a:t>
            </a:r>
            <a:r>
              <a:rPr kumimoji="0" lang="en-US" sz="2800" b="0"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hỏi</a:t>
            </a:r>
            <a:r>
              <a:rPr kumimoji="0" lang="en-US" sz="2800" b="0"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a:t>
            </a:r>
            <a:endPar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0" name="TextBox 9">
            <a:extLst>
              <a:ext uri="{FF2B5EF4-FFF2-40B4-BE49-F238E27FC236}">
                <a16:creationId xmlns:a16="http://schemas.microsoft.com/office/drawing/2014/main" id="{286BDF44-8663-42D2-A0C1-17BDE50F468C}"/>
              </a:ext>
            </a:extLst>
          </p:cNvPr>
          <p:cNvSpPr txBox="1"/>
          <p:nvPr/>
        </p:nvSpPr>
        <p:spPr>
          <a:xfrm>
            <a:off x="2858897" y="684624"/>
            <a:ext cx="5519928"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600" b="1" dirty="0" err="1">
                <a:solidFill>
                  <a:prstClr val="black"/>
                </a:solidFill>
                <a:latin typeface="Calibri" panose="020F0502020204030204" pitchFamily="34" charset="0"/>
                <a:cs typeface="Calibri" panose="020F0502020204030204" pitchFamily="34" charset="0"/>
              </a:rPr>
              <a:t>Đội</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viên</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tương</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lai</a:t>
            </a:r>
            <a:endParaRPr kumimoji="0" lang="en-US" sz="3600" b="1" i="0" u="none" strike="noStrike" kern="1200" cap="none" spc="0" normalizeH="0" baseline="0" noProof="0" dirty="0">
              <a:ln>
                <a:noFill/>
              </a:ln>
              <a:solidFill>
                <a:prstClr val="black"/>
              </a:solidFill>
              <a:effectLst/>
              <a:uLnTx/>
              <a:uFillTx/>
              <a:latin typeface="等线" panose="020F0502020204030204"/>
            </a:endParaRPr>
          </a:p>
        </p:txBody>
      </p:sp>
      <p:pic>
        <p:nvPicPr>
          <p:cNvPr id="3" name="Picture 2">
            <a:extLst>
              <a:ext uri="{FF2B5EF4-FFF2-40B4-BE49-F238E27FC236}">
                <a16:creationId xmlns:a16="http://schemas.microsoft.com/office/drawing/2014/main" id="{8A28AFCE-38CC-412C-ACD5-A18A8D21BCB1}"/>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Layer>
                </a14:imgProps>
              </a:ext>
            </a:extLst>
          </a:blip>
          <a:stretch>
            <a:fillRect/>
          </a:stretch>
        </p:blipFill>
        <p:spPr>
          <a:xfrm>
            <a:off x="1765120" y="1330955"/>
            <a:ext cx="5132007" cy="5021773"/>
          </a:xfrm>
          <a:prstGeom prst="rect">
            <a:avLst/>
          </a:prstGeom>
        </p:spPr>
      </p:pic>
    </p:spTree>
    <p:extLst>
      <p:ext uri="{BB962C8B-B14F-4D97-AF65-F5344CB8AC3E}">
        <p14:creationId xmlns:p14="http://schemas.microsoft.com/office/powerpoint/2010/main" val="6703516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3" repeatCount="indefinite" fill="remove" display="0">
                  <p:stCondLst>
                    <p:cond delay="indefinite"/>
                  </p:stCondLst>
                  <p:endCondLst>
                    <p:cond evt="onStopAudio" delay="0">
                      <p:tgtEl>
                        <p:sldTgt/>
                      </p:tgtEl>
                    </p:cond>
                  </p:endCondLst>
                </p:cTn>
                <p:tgtEl>
                  <p:spTgt spid="32"/>
                </p:tgtEl>
              </p:cMediaNode>
            </p:audio>
          </p:childTnLst>
        </p:cTn>
      </p:par>
    </p:tnLst>
    <p:bldLst>
      <p:bldP spid="6" grpId="0"/>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悠扬婉转充满希望的钢琴节奏背景乐_1分38秒">
            <a:hlinkClick r:id="" action="ppaction://media"/>
            <a:extLst>
              <a:ext uri="{FF2B5EF4-FFF2-40B4-BE49-F238E27FC236}">
                <a16:creationId xmlns:a16="http://schemas.microsoft.com/office/drawing/2014/main" id="{9330F733-FCF0-4424-921E-E7F1EAE18295}"/>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5"/>
          <a:stretch>
            <a:fillRect/>
          </a:stretch>
        </p:blipFill>
        <p:spPr>
          <a:xfrm>
            <a:off x="7369175" y="7635875"/>
            <a:ext cx="609600" cy="609600"/>
          </a:xfrm>
          <a:prstGeom prst="rect">
            <a:avLst/>
          </a:prstGeom>
        </p:spPr>
      </p:pic>
      <p:grpSp>
        <p:nvGrpSpPr>
          <p:cNvPr id="14" name="Group 13">
            <a:extLst>
              <a:ext uri="{FF2B5EF4-FFF2-40B4-BE49-F238E27FC236}">
                <a16:creationId xmlns:a16="http://schemas.microsoft.com/office/drawing/2014/main" id="{B6896006-5FC3-4DDD-A6B9-5840E8886A31}"/>
              </a:ext>
            </a:extLst>
          </p:cNvPr>
          <p:cNvGrpSpPr/>
          <p:nvPr/>
        </p:nvGrpSpPr>
        <p:grpSpPr>
          <a:xfrm>
            <a:off x="605608" y="1742887"/>
            <a:ext cx="3903877" cy="1394364"/>
            <a:chOff x="2368419" y="-1613946"/>
            <a:chExt cx="7346706" cy="1338735"/>
          </a:xfrm>
          <a:effectLst>
            <a:outerShdw blurRad="50800" dist="38100" dir="5400000" algn="t" rotWithShape="0">
              <a:prstClr val="black">
                <a:alpha val="40000"/>
              </a:prstClr>
            </a:outerShdw>
          </a:effectLst>
        </p:grpSpPr>
        <p:sp>
          <p:nvSpPr>
            <p:cNvPr id="16" name="Rectangle: Diagonal Corners Rounded 4">
              <a:extLst>
                <a:ext uri="{FF2B5EF4-FFF2-40B4-BE49-F238E27FC236}">
                  <a16:creationId xmlns:a16="http://schemas.microsoft.com/office/drawing/2014/main" id="{F26F04C4-3F19-4051-B7E6-851C01F19B6B}"/>
                </a:ext>
              </a:extLst>
            </p:cNvPr>
            <p:cNvSpPr/>
            <p:nvPr/>
          </p:nvSpPr>
          <p:spPr>
            <a:xfrm>
              <a:off x="2453058" y="-1512534"/>
              <a:ext cx="7262067" cy="1237323"/>
            </a:xfrm>
            <a:prstGeom prst="round2DiagRect">
              <a:avLst>
                <a:gd name="adj1" fmla="val 50000"/>
                <a:gd name="adj2" fmla="val 13343"/>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17" name="Rectangle: Diagonal Corners Rounded 39">
              <a:extLst>
                <a:ext uri="{FF2B5EF4-FFF2-40B4-BE49-F238E27FC236}">
                  <a16:creationId xmlns:a16="http://schemas.microsoft.com/office/drawing/2014/main" id="{EA787342-5A41-41A1-8D12-8F9780ECEECC}"/>
                </a:ext>
              </a:extLst>
            </p:cNvPr>
            <p:cNvSpPr/>
            <p:nvPr/>
          </p:nvSpPr>
          <p:spPr>
            <a:xfrm>
              <a:off x="2368419" y="-1613946"/>
              <a:ext cx="7262067" cy="1237323"/>
            </a:xfrm>
            <a:prstGeom prst="round2DiagRect">
              <a:avLst>
                <a:gd name="adj1" fmla="val 50000"/>
                <a:gd name="adj2" fmla="val 13343"/>
              </a:avLst>
            </a:prstGeom>
            <a:noFill/>
            <a:ln w="50800" cap="flat" cmpd="sng" algn="ctr">
              <a:solidFill>
                <a:srgbClr val="FFC23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grpSp>
      <p:pic>
        <p:nvPicPr>
          <p:cNvPr id="18" name="Picture 11">
            <a:extLst>
              <a:ext uri="{FF2B5EF4-FFF2-40B4-BE49-F238E27FC236}">
                <a16:creationId xmlns:a16="http://schemas.microsoft.com/office/drawing/2014/main" id="{C062EFCD-084A-41F6-89A5-9266E0762693}"/>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68490" y="1412424"/>
            <a:ext cx="833657" cy="872178"/>
          </a:xfrm>
          <a:prstGeom prst="rect">
            <a:avLst/>
          </a:prstGeom>
        </p:spPr>
      </p:pic>
      <p:sp>
        <p:nvSpPr>
          <p:cNvPr id="19" name="TextBox 18">
            <a:extLst>
              <a:ext uri="{FF2B5EF4-FFF2-40B4-BE49-F238E27FC236}">
                <a16:creationId xmlns:a16="http://schemas.microsoft.com/office/drawing/2014/main" id="{9511207F-BC2D-43EA-9C85-937F1B346C07}"/>
              </a:ext>
            </a:extLst>
          </p:cNvPr>
          <p:cNvSpPr txBox="1"/>
          <p:nvPr/>
        </p:nvSpPr>
        <p:spPr>
          <a:xfrm>
            <a:off x="605608" y="2077383"/>
            <a:ext cx="3858901" cy="83099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029" sz="2400" b="1"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Tranh</a:t>
            </a:r>
            <a:r>
              <a:rPr kumimoji="0" lang="en-029" sz="24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2400" b="1"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vẽ</a:t>
            </a:r>
            <a:r>
              <a:rPr kumimoji="0" lang="en-029" sz="2400" b="1" i="0" u="none" strike="noStrike" kern="1200" cap="none" spc="0" normalizeH="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ở </a:t>
            </a:r>
            <a:r>
              <a:rPr kumimoji="0" lang="en-029" sz="2400" b="1" i="0" u="none" strike="noStrike" kern="1200" cap="none" spc="0" normalizeH="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đâu</a:t>
            </a:r>
            <a:r>
              <a:rPr kumimoji="0" lang="en-029" sz="2400" b="1" i="0" u="none" strike="noStrike" kern="1200" cap="none" spc="0" normalizeH="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a:t>
            </a:r>
            <a:r>
              <a:rPr lang="en-029" sz="24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029" sz="24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Có</a:t>
            </a:r>
            <a:r>
              <a:rPr lang="en-029" sz="24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029" sz="24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những</a:t>
            </a:r>
            <a:r>
              <a:rPr lang="en-029" sz="24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ai? </a:t>
            </a:r>
            <a:r>
              <a:rPr lang="en-029" sz="24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Họ</a:t>
            </a:r>
            <a:r>
              <a:rPr lang="en-029" sz="24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029" sz="24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đang</a:t>
            </a:r>
            <a:r>
              <a:rPr lang="en-029" sz="24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029" sz="24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làm</a:t>
            </a:r>
            <a:r>
              <a:rPr lang="en-029" sz="24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029" sz="24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gì</a:t>
            </a:r>
            <a:r>
              <a:rPr lang="en-029" sz="24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a:t>
            </a:r>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4" name="Picture 16">
            <a:extLst>
              <a:ext uri="{FF2B5EF4-FFF2-40B4-BE49-F238E27FC236}">
                <a16:creationId xmlns:a16="http://schemas.microsoft.com/office/drawing/2014/main" id="{AE508550-F5C8-4166-95C1-607F6B7DC1BD}"/>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693546" y="3343848"/>
            <a:ext cx="3676088" cy="3319201"/>
          </a:xfrm>
          <a:prstGeom prst="rect">
            <a:avLst/>
          </a:prstGeom>
          <a:effectLst>
            <a:glow rad="101600">
              <a:schemeClr val="accent2">
                <a:satMod val="175000"/>
                <a:alpha val="40000"/>
              </a:schemeClr>
            </a:glow>
          </a:effectLst>
        </p:spPr>
      </p:pic>
      <p:pic>
        <p:nvPicPr>
          <p:cNvPr id="25" name="Picture 3" descr="C:\Users\Administrator\Desktop\58pic_5388033792e0c [转换]-02.png">
            <a:extLst>
              <a:ext uri="{FF2B5EF4-FFF2-40B4-BE49-F238E27FC236}">
                <a16:creationId xmlns:a16="http://schemas.microsoft.com/office/drawing/2014/main" id="{9F52C1CE-7692-45E3-9426-4C632600057E}"/>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986700" y="-686306"/>
            <a:ext cx="7599514" cy="222259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747A1A2-D70F-4030-90A0-86A7FF8727DF}"/>
              </a:ext>
            </a:extLst>
          </p:cNvPr>
          <p:cNvSpPr txBox="1"/>
          <p:nvPr/>
        </p:nvSpPr>
        <p:spPr>
          <a:xfrm>
            <a:off x="3528630" y="303774"/>
            <a:ext cx="5134739" cy="8309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ED7D31">
                    <a:lumMod val="50000"/>
                  </a:srgbClr>
                </a:solidFill>
                <a:effectLst>
                  <a:glow rad="101600">
                    <a:prstClr val="white">
                      <a:alpha val="60000"/>
                    </a:prstClr>
                  </a:glow>
                  <a:outerShdw blurRad="50800" dist="38100" dir="8100000" algn="tr"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THẢO</a:t>
            </a:r>
            <a:r>
              <a:rPr kumimoji="0" lang="en-US" sz="4800" b="1" i="0" u="none" strike="noStrike" kern="1200" cap="none" spc="0" normalizeH="0" baseline="0" noProof="0" dirty="0">
                <a:ln>
                  <a:noFill/>
                </a:ln>
                <a:solidFill>
                  <a:srgbClr val="ED7D31">
                    <a:lumMod val="50000"/>
                  </a:srgbClr>
                </a:solidFill>
                <a:effectLst>
                  <a:glow rad="101600">
                    <a:prstClr val="white">
                      <a:alpha val="60000"/>
                    </a:prstClr>
                  </a:glow>
                  <a:outerShdw blurRad="50800" dist="38100" dir="8100000" algn="tr"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ED7D31">
                    <a:lumMod val="50000"/>
                  </a:srgbClr>
                </a:solidFill>
                <a:effectLst>
                  <a:glow rad="101600">
                    <a:prstClr val="white">
                      <a:alpha val="60000"/>
                    </a:prstClr>
                  </a:glow>
                  <a:outerShdw blurRad="50800" dist="38100" dir="8100000" algn="tr"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LUẬN</a:t>
            </a:r>
            <a:r>
              <a:rPr kumimoji="0" lang="en-US" sz="4800" b="1" i="0" u="none" strike="noStrike" kern="1200" cap="none" spc="0" normalizeH="0" baseline="0" noProof="0" dirty="0">
                <a:ln>
                  <a:noFill/>
                </a:ln>
                <a:solidFill>
                  <a:srgbClr val="ED7D31">
                    <a:lumMod val="50000"/>
                  </a:srgbClr>
                </a:solidFill>
                <a:effectLst>
                  <a:glow rad="101600">
                    <a:prstClr val="white">
                      <a:alpha val="60000"/>
                    </a:prstClr>
                  </a:glow>
                  <a:outerShdw blurRad="50800" dist="38100" dir="8100000" algn="tr"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NHÓM</a:t>
            </a:r>
          </a:p>
        </p:txBody>
      </p:sp>
      <p:pic>
        <p:nvPicPr>
          <p:cNvPr id="5" name="Picture 4">
            <a:extLst>
              <a:ext uri="{FF2B5EF4-FFF2-40B4-BE49-F238E27FC236}">
                <a16:creationId xmlns:a16="http://schemas.microsoft.com/office/drawing/2014/main" id="{1283CE44-268A-4F81-BDC8-88991E444441}"/>
              </a:ext>
            </a:extLst>
          </p:cNvPr>
          <p:cNvPicPr>
            <a:picLocks noChangeAspect="1"/>
          </p:cNvPicPr>
          <p:nvPr/>
        </p:nvPicPr>
        <p:blipFill>
          <a:blip r:embed="rId11"/>
          <a:stretch>
            <a:fillRect/>
          </a:stretch>
        </p:blipFill>
        <p:spPr>
          <a:xfrm>
            <a:off x="4842287" y="1717517"/>
            <a:ext cx="4139788" cy="4050866"/>
          </a:xfrm>
          <a:prstGeom prst="rect">
            <a:avLst/>
          </a:prstGeom>
        </p:spPr>
      </p:pic>
    </p:spTree>
    <p:extLst>
      <p:ext uri="{BB962C8B-B14F-4D97-AF65-F5344CB8AC3E}">
        <p14:creationId xmlns:p14="http://schemas.microsoft.com/office/powerpoint/2010/main" val="12838312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wipe(down)">
                                      <p:cBhvr>
                                        <p:cTn id="10" dur="500"/>
                                        <p:tgtEl>
                                          <p:spTgt spid="25"/>
                                        </p:tgtEl>
                                      </p:cBhvr>
                                    </p:animEffect>
                                  </p:childTnLst>
                                </p:cTn>
                              </p:par>
                              <p:par>
                                <p:cTn id="11" presetID="2" presetClass="entr" presetSubtype="4"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500" fill="hold"/>
                                        <p:tgtEl>
                                          <p:spTgt spid="18"/>
                                        </p:tgtEl>
                                        <p:attrNameLst>
                                          <p:attrName>ppt_x</p:attrName>
                                        </p:attrNameLst>
                                      </p:cBhvr>
                                      <p:tavLst>
                                        <p:tav tm="0">
                                          <p:val>
                                            <p:strVal val="#ppt_x"/>
                                          </p:val>
                                        </p:tav>
                                        <p:tav tm="100000">
                                          <p:val>
                                            <p:strVal val="#ppt_x"/>
                                          </p:val>
                                        </p:tav>
                                      </p:tavLst>
                                    </p:anim>
                                    <p:anim calcmode="lin" valueType="num">
                                      <p:cBhvr additive="base">
                                        <p:cTn id="18" dur="500" fill="hold"/>
                                        <p:tgtEl>
                                          <p:spTgt spid="18"/>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additive="base">
                                        <p:cTn id="21" dur="500" fill="hold"/>
                                        <p:tgtEl>
                                          <p:spTgt spid="19"/>
                                        </p:tgtEl>
                                        <p:attrNameLst>
                                          <p:attrName>ppt_x</p:attrName>
                                        </p:attrNameLst>
                                      </p:cBhvr>
                                      <p:tavLst>
                                        <p:tav tm="0">
                                          <p:val>
                                            <p:strVal val="#ppt_x"/>
                                          </p:val>
                                        </p:tav>
                                        <p:tav tm="100000">
                                          <p:val>
                                            <p:strVal val="#ppt_x"/>
                                          </p:val>
                                        </p:tav>
                                      </p:tavLst>
                                    </p:anim>
                                    <p:anim calcmode="lin" valueType="num">
                                      <p:cBhvr additive="base">
                                        <p:cTn id="22" dur="500" fill="hold"/>
                                        <p:tgtEl>
                                          <p:spTgt spid="1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500" fill="hold"/>
                                        <p:tgtEl>
                                          <p:spTgt spid="24"/>
                                        </p:tgtEl>
                                        <p:attrNameLst>
                                          <p:attrName>ppt_x</p:attrName>
                                        </p:attrNameLst>
                                      </p:cBhvr>
                                      <p:tavLst>
                                        <p:tav tm="0">
                                          <p:val>
                                            <p:strVal val="#ppt_x"/>
                                          </p:val>
                                        </p:tav>
                                        <p:tav tm="100000">
                                          <p:val>
                                            <p:strVal val="#ppt_x"/>
                                          </p:val>
                                        </p:tav>
                                      </p:tavLst>
                                    </p:anim>
                                    <p:anim calcmode="lin" valueType="num">
                                      <p:cBhvr additive="base">
                                        <p:cTn id="26" dur="500" fill="hold"/>
                                        <p:tgtEl>
                                          <p:spTgt spid="24"/>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31" repeatCount="indefinite" fill="remove" display="0">
                  <p:stCondLst>
                    <p:cond delay="indefinite"/>
                  </p:stCondLst>
                  <p:endCondLst>
                    <p:cond evt="onStopAudio" delay="0">
                      <p:tgtEl>
                        <p:sldTgt/>
                      </p:tgtEl>
                    </p:cond>
                  </p:endCondLst>
                </p:cTn>
                <p:tgtEl>
                  <p:spTgt spid="32"/>
                </p:tgtEl>
              </p:cMediaNode>
            </p:audio>
          </p:childTnLst>
        </p:cTn>
      </p:par>
    </p:tnLst>
    <p:bldLst>
      <p:bldP spid="19"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悠扬婉转充满希望的钢琴节奏背景乐_1分38秒">
            <a:hlinkClick r:id="" action="ppaction://media"/>
            <a:extLst>
              <a:ext uri="{FF2B5EF4-FFF2-40B4-BE49-F238E27FC236}">
                <a16:creationId xmlns:a16="http://schemas.microsoft.com/office/drawing/2014/main" id="{9330F733-FCF0-4424-921E-E7F1EAE18295}"/>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5"/>
          <a:stretch>
            <a:fillRect/>
          </a:stretch>
        </p:blipFill>
        <p:spPr>
          <a:xfrm>
            <a:off x="7369175" y="7635875"/>
            <a:ext cx="609600" cy="609600"/>
          </a:xfrm>
          <a:prstGeom prst="rect">
            <a:avLst/>
          </a:prstGeom>
        </p:spPr>
      </p:pic>
      <p:pic>
        <p:nvPicPr>
          <p:cNvPr id="20" name="Picture 3" descr="C:\Users\Administrator\Desktop\58pic_5388033792e0c [转换]-02.png">
            <a:extLst>
              <a:ext uri="{FF2B5EF4-FFF2-40B4-BE49-F238E27FC236}">
                <a16:creationId xmlns:a16="http://schemas.microsoft.com/office/drawing/2014/main" id="{9F79E357-2389-4C93-86BB-D2BFD20886F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86700" y="-686306"/>
            <a:ext cx="7599514" cy="2222597"/>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19D6E77F-D6DF-4C59-91C1-48808D51E489}"/>
              </a:ext>
            </a:extLst>
          </p:cNvPr>
          <p:cNvSpPr txBox="1"/>
          <p:nvPr/>
        </p:nvSpPr>
        <p:spPr>
          <a:xfrm>
            <a:off x="3398787" y="422465"/>
            <a:ext cx="5394425"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CHIA </a:t>
            </a:r>
            <a:r>
              <a:rPr kumimoji="0" lang="en-US" sz="3600" b="0"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SẺ</a:t>
            </a:r>
            <a:r>
              <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 </a:t>
            </a:r>
            <a:r>
              <a:rPr kumimoji="0" lang="en-US" sz="3600" b="0"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TRƯỚC</a:t>
            </a:r>
            <a:r>
              <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 </a:t>
            </a:r>
            <a:r>
              <a:rPr kumimoji="0" lang="en-US" sz="3600" b="0"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LỚP</a:t>
            </a:r>
            <a:endPar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endParaRPr>
          </a:p>
        </p:txBody>
      </p:sp>
      <p:pic>
        <p:nvPicPr>
          <p:cNvPr id="18" name="Picture 17">
            <a:extLst>
              <a:ext uri="{FF2B5EF4-FFF2-40B4-BE49-F238E27FC236}">
                <a16:creationId xmlns:a16="http://schemas.microsoft.com/office/drawing/2014/main" id="{4E5857B3-8698-494D-81A6-34E1840096DF}"/>
              </a:ext>
            </a:extLst>
          </p:cNvPr>
          <p:cNvPicPr>
            <a:picLocks noChangeAspect="1"/>
          </p:cNvPicPr>
          <p:nvPr/>
        </p:nvPicPr>
        <p:blipFill>
          <a:blip r:embed="rId7"/>
          <a:stretch>
            <a:fillRect/>
          </a:stretch>
        </p:blipFill>
        <p:spPr>
          <a:xfrm>
            <a:off x="4038624" y="1536291"/>
            <a:ext cx="4991075" cy="4883867"/>
          </a:xfrm>
          <a:prstGeom prst="rect">
            <a:avLst/>
          </a:prstGeom>
        </p:spPr>
      </p:pic>
    </p:spTree>
    <p:extLst>
      <p:ext uri="{BB962C8B-B14F-4D97-AF65-F5344CB8AC3E}">
        <p14:creationId xmlns:p14="http://schemas.microsoft.com/office/powerpoint/2010/main" val="221550232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9" repeatCount="indefinite" fill="remove" display="0">
                  <p:stCondLst>
                    <p:cond delay="indefinite"/>
                  </p:stCondLst>
                  <p:endCondLst>
                    <p:cond evt="onStopAudio" delay="0">
                      <p:tgtEl>
                        <p:sldTgt/>
                      </p:tgtEl>
                    </p:cond>
                  </p:endCondLst>
                </p:cTn>
                <p:tgtEl>
                  <p:spTgt spid="3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悠扬婉转充满希望的钢琴节奏背景乐_1分38秒">
            <a:hlinkClick r:id="" action="ppaction://media"/>
            <a:extLst>
              <a:ext uri="{FF2B5EF4-FFF2-40B4-BE49-F238E27FC236}">
                <a16:creationId xmlns:a16="http://schemas.microsoft.com/office/drawing/2014/main" id="{9330F733-FCF0-4424-921E-E7F1EAE18295}"/>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5"/>
          <a:stretch>
            <a:fillRect/>
          </a:stretch>
        </p:blipFill>
        <p:spPr>
          <a:xfrm>
            <a:off x="7369175" y="7635875"/>
            <a:ext cx="609600" cy="609600"/>
          </a:xfrm>
          <a:prstGeom prst="rect">
            <a:avLst/>
          </a:prstGeom>
        </p:spPr>
      </p:pic>
      <p:grpSp>
        <p:nvGrpSpPr>
          <p:cNvPr id="14" name="Group 13">
            <a:extLst>
              <a:ext uri="{FF2B5EF4-FFF2-40B4-BE49-F238E27FC236}">
                <a16:creationId xmlns:a16="http://schemas.microsoft.com/office/drawing/2014/main" id="{B6896006-5FC3-4DDD-A6B9-5840E8886A31}"/>
              </a:ext>
            </a:extLst>
          </p:cNvPr>
          <p:cNvGrpSpPr/>
          <p:nvPr/>
        </p:nvGrpSpPr>
        <p:grpSpPr>
          <a:xfrm>
            <a:off x="600074" y="1435608"/>
            <a:ext cx="4238625" cy="2295786"/>
            <a:chOff x="2368419" y="-1613946"/>
            <a:chExt cx="7346706" cy="1338735"/>
          </a:xfrm>
          <a:effectLst>
            <a:outerShdw blurRad="50800" dist="38100" dir="5400000" algn="t" rotWithShape="0">
              <a:prstClr val="black">
                <a:alpha val="40000"/>
              </a:prstClr>
            </a:outerShdw>
          </a:effectLst>
        </p:grpSpPr>
        <p:sp>
          <p:nvSpPr>
            <p:cNvPr id="16" name="Rectangle: Diagonal Corners Rounded 4">
              <a:extLst>
                <a:ext uri="{FF2B5EF4-FFF2-40B4-BE49-F238E27FC236}">
                  <a16:creationId xmlns:a16="http://schemas.microsoft.com/office/drawing/2014/main" id="{F26F04C4-3F19-4051-B7E6-851C01F19B6B}"/>
                </a:ext>
              </a:extLst>
            </p:cNvPr>
            <p:cNvSpPr/>
            <p:nvPr/>
          </p:nvSpPr>
          <p:spPr>
            <a:xfrm>
              <a:off x="2453058" y="-1512534"/>
              <a:ext cx="7262067" cy="1237323"/>
            </a:xfrm>
            <a:prstGeom prst="round2DiagRect">
              <a:avLst>
                <a:gd name="adj1" fmla="val 50000"/>
                <a:gd name="adj2" fmla="val 13343"/>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17" name="Rectangle: Diagonal Corners Rounded 39">
              <a:extLst>
                <a:ext uri="{FF2B5EF4-FFF2-40B4-BE49-F238E27FC236}">
                  <a16:creationId xmlns:a16="http://schemas.microsoft.com/office/drawing/2014/main" id="{EA787342-5A41-41A1-8D12-8F9780ECEECC}"/>
                </a:ext>
              </a:extLst>
            </p:cNvPr>
            <p:cNvSpPr/>
            <p:nvPr/>
          </p:nvSpPr>
          <p:spPr>
            <a:xfrm>
              <a:off x="2368419" y="-1613946"/>
              <a:ext cx="7262067" cy="1237323"/>
            </a:xfrm>
            <a:prstGeom prst="round2DiagRect">
              <a:avLst>
                <a:gd name="adj1" fmla="val 50000"/>
                <a:gd name="adj2" fmla="val 13343"/>
              </a:avLst>
            </a:prstGeom>
            <a:noFill/>
            <a:ln w="50800" cap="flat" cmpd="sng" algn="ctr">
              <a:solidFill>
                <a:srgbClr val="FFC23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grpSp>
      <p:sp>
        <p:nvSpPr>
          <p:cNvPr id="19" name="TextBox 18">
            <a:extLst>
              <a:ext uri="{FF2B5EF4-FFF2-40B4-BE49-F238E27FC236}">
                <a16:creationId xmlns:a16="http://schemas.microsoft.com/office/drawing/2014/main" id="{9511207F-BC2D-43EA-9C85-937F1B346C07}"/>
              </a:ext>
            </a:extLst>
          </p:cNvPr>
          <p:cNvSpPr txBox="1"/>
          <p:nvPr/>
        </p:nvSpPr>
        <p:spPr>
          <a:xfrm>
            <a:off x="979358" y="1757182"/>
            <a:ext cx="3431224" cy="1569660"/>
          </a:xfrm>
          <a:prstGeom prst="rect">
            <a:avLst/>
          </a:prstGeom>
          <a:noFill/>
        </p:spPr>
        <p:txBody>
          <a:bodyPr wrap="square">
            <a:spAutoFit/>
          </a:bodyPr>
          <a:lstStyle/>
          <a:p>
            <a:pPr algn="ctr"/>
            <a:r>
              <a:rPr lang="en-US" sz="3200" dirty="0" err="1">
                <a:solidFill>
                  <a:srgbClr val="FF0000"/>
                </a:solidFill>
                <a:latin typeface="Arial" panose="020B0604020202020204" pitchFamily="34" charset="0"/>
                <a:cs typeface="Arial" panose="020B0604020202020204" pitchFamily="34" charset="0"/>
              </a:rPr>
              <a:t>Chuyện</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gì</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đã</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xảy</a:t>
            </a:r>
            <a:r>
              <a:rPr lang="en-US" sz="3200" dirty="0">
                <a:solidFill>
                  <a:srgbClr val="FF0000"/>
                </a:solidFill>
                <a:latin typeface="Arial" panose="020B0604020202020204" pitchFamily="34" charset="0"/>
                <a:cs typeface="Arial" panose="020B0604020202020204" pitchFamily="34" charset="0"/>
              </a:rPr>
              <a:t> ra </a:t>
            </a:r>
            <a:r>
              <a:rPr lang="en-US" sz="3200" dirty="0" err="1">
                <a:solidFill>
                  <a:srgbClr val="FF0000"/>
                </a:solidFill>
                <a:latin typeface="Arial" panose="020B0604020202020204" pitchFamily="34" charset="0"/>
                <a:cs typeface="Arial" panose="020B0604020202020204" pitchFamily="34" charset="0"/>
              </a:rPr>
              <a:t>với</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tờ</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đơn</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xin</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vào</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đội</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của</a:t>
            </a:r>
            <a:r>
              <a:rPr lang="en-US" sz="3200" dirty="0">
                <a:solidFill>
                  <a:srgbClr val="FF0000"/>
                </a:solidFill>
                <a:latin typeface="Arial" panose="020B0604020202020204" pitchFamily="34" charset="0"/>
                <a:cs typeface="Arial" panose="020B0604020202020204" pitchFamily="34" charset="0"/>
              </a:rPr>
              <a:t> Linh?</a:t>
            </a:r>
          </a:p>
        </p:txBody>
      </p:sp>
      <p:pic>
        <p:nvPicPr>
          <p:cNvPr id="13" name="Picture 4">
            <a:extLst>
              <a:ext uri="{FF2B5EF4-FFF2-40B4-BE49-F238E27FC236}">
                <a16:creationId xmlns:a16="http://schemas.microsoft.com/office/drawing/2014/main" id="{B2815436-0826-494C-8808-D6561EF21B33}"/>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flipH="1">
            <a:off x="1194571" y="3937148"/>
            <a:ext cx="2240626" cy="2601597"/>
          </a:xfrm>
          <a:prstGeom prst="rect">
            <a:avLst/>
          </a:prstGeom>
        </p:spPr>
      </p:pic>
      <p:pic>
        <p:nvPicPr>
          <p:cNvPr id="15" name="Picture 16">
            <a:extLst>
              <a:ext uri="{FF2B5EF4-FFF2-40B4-BE49-F238E27FC236}">
                <a16:creationId xmlns:a16="http://schemas.microsoft.com/office/drawing/2014/main" id="{C4516341-09A4-46E6-BA6F-61C371ED3D5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8583" y="1103301"/>
            <a:ext cx="1140137" cy="887234"/>
          </a:xfrm>
          <a:prstGeom prst="rect">
            <a:avLst/>
          </a:prstGeom>
        </p:spPr>
      </p:pic>
      <p:pic>
        <p:nvPicPr>
          <p:cNvPr id="18" name="Picture 3" descr="C:\Users\Administrator\Desktop\58pic_5388033792e0c [转换]-02.png">
            <a:extLst>
              <a:ext uri="{FF2B5EF4-FFF2-40B4-BE49-F238E27FC236}">
                <a16:creationId xmlns:a16="http://schemas.microsoft.com/office/drawing/2014/main" id="{913C0AF5-837B-47F3-8BCB-8B1A444B12ED}"/>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986700" y="-686306"/>
            <a:ext cx="7599514" cy="2222597"/>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34C26C44-0F38-4F6E-B4DD-CCF408F5C2B1}"/>
              </a:ext>
            </a:extLst>
          </p:cNvPr>
          <p:cNvSpPr txBox="1"/>
          <p:nvPr/>
        </p:nvSpPr>
        <p:spPr>
          <a:xfrm>
            <a:off x="3520707" y="220745"/>
            <a:ext cx="4794902" cy="76944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CHIA </a:t>
            </a:r>
            <a:r>
              <a:rPr kumimoji="0" lang="en-US" sz="4400" b="1"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SẺ</a:t>
            </a:r>
            <a:r>
              <a:rPr kumimoji="0" lang="en-US" sz="4400" b="1"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TRƯỚC</a:t>
            </a:r>
            <a:r>
              <a:rPr kumimoji="0" lang="en-US" sz="4400" b="1"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LỚP</a:t>
            </a:r>
            <a:endParaRPr kumimoji="0" lang="en-US" sz="4400" b="1"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id="{F1816308-CE71-41A4-9D17-64057C20E179}"/>
              </a:ext>
            </a:extLst>
          </p:cNvPr>
          <p:cNvPicPr>
            <a:picLocks noChangeAspect="1"/>
          </p:cNvPicPr>
          <p:nvPr/>
        </p:nvPicPr>
        <p:blipFill>
          <a:blip r:embed="rId11"/>
          <a:stretch>
            <a:fillRect/>
          </a:stretch>
        </p:blipFill>
        <p:spPr>
          <a:xfrm>
            <a:off x="5307012" y="1512374"/>
            <a:ext cx="4733925" cy="3738069"/>
          </a:xfrm>
          <a:prstGeom prst="rect">
            <a:avLst/>
          </a:prstGeom>
        </p:spPr>
      </p:pic>
      <p:sp>
        <p:nvSpPr>
          <p:cNvPr id="5" name="TextBox 4">
            <a:extLst>
              <a:ext uri="{FF2B5EF4-FFF2-40B4-BE49-F238E27FC236}">
                <a16:creationId xmlns:a16="http://schemas.microsoft.com/office/drawing/2014/main" id="{CA25829E-00AD-40FD-885B-08F1EF92C7EE}"/>
              </a:ext>
            </a:extLst>
          </p:cNvPr>
          <p:cNvSpPr txBox="1"/>
          <p:nvPr/>
        </p:nvSpPr>
        <p:spPr>
          <a:xfrm>
            <a:off x="4838700" y="5358317"/>
            <a:ext cx="5905500" cy="553998"/>
          </a:xfrm>
          <a:prstGeom prst="rect">
            <a:avLst/>
          </a:prstGeom>
          <a:noFill/>
        </p:spPr>
        <p:txBody>
          <a:bodyPr wrap="square" rtlCol="0">
            <a:spAutoFit/>
          </a:bodyPr>
          <a:lstStyle/>
          <a:p>
            <a:pPr algn="ctr"/>
            <a:endParaRPr lang="en-US" sz="3000" dirty="0">
              <a:solidFill>
                <a:srgbClr val="FF0000"/>
              </a:solidFill>
              <a:latin typeface="Arial" panose="020B0604020202020204" pitchFamily="34" charset="0"/>
              <a:cs typeface="Arial" panose="020B0604020202020204" pitchFamily="34" charset="0"/>
            </a:endParaRPr>
          </a:p>
        </p:txBody>
      </p:sp>
      <p:grpSp>
        <p:nvGrpSpPr>
          <p:cNvPr id="21" name="Group 20">
            <a:extLst>
              <a:ext uri="{FF2B5EF4-FFF2-40B4-BE49-F238E27FC236}">
                <a16:creationId xmlns:a16="http://schemas.microsoft.com/office/drawing/2014/main" id="{AC98A744-CC53-48D9-9A2F-DD083B5196F3}"/>
              </a:ext>
            </a:extLst>
          </p:cNvPr>
          <p:cNvGrpSpPr/>
          <p:nvPr/>
        </p:nvGrpSpPr>
        <p:grpSpPr>
          <a:xfrm>
            <a:off x="600074" y="1467245"/>
            <a:ext cx="4238625" cy="2295786"/>
            <a:chOff x="2368419" y="-1613946"/>
            <a:chExt cx="7346706" cy="1338735"/>
          </a:xfrm>
          <a:effectLst>
            <a:outerShdw blurRad="50800" dist="38100" dir="5400000" algn="t" rotWithShape="0">
              <a:prstClr val="black">
                <a:alpha val="40000"/>
              </a:prstClr>
            </a:outerShdw>
          </a:effectLst>
        </p:grpSpPr>
        <p:sp>
          <p:nvSpPr>
            <p:cNvPr id="22" name="Rectangle: Diagonal Corners Rounded 4">
              <a:extLst>
                <a:ext uri="{FF2B5EF4-FFF2-40B4-BE49-F238E27FC236}">
                  <a16:creationId xmlns:a16="http://schemas.microsoft.com/office/drawing/2014/main" id="{FD6083C4-ED8C-4A53-8920-6586E04BDDCD}"/>
                </a:ext>
              </a:extLst>
            </p:cNvPr>
            <p:cNvSpPr/>
            <p:nvPr/>
          </p:nvSpPr>
          <p:spPr>
            <a:xfrm>
              <a:off x="2453058" y="-1512534"/>
              <a:ext cx="7262067" cy="1237323"/>
            </a:xfrm>
            <a:prstGeom prst="round2DiagRect">
              <a:avLst>
                <a:gd name="adj1" fmla="val 50000"/>
                <a:gd name="adj2" fmla="val 13343"/>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23" name="Rectangle: Diagonal Corners Rounded 39">
              <a:extLst>
                <a:ext uri="{FF2B5EF4-FFF2-40B4-BE49-F238E27FC236}">
                  <a16:creationId xmlns:a16="http://schemas.microsoft.com/office/drawing/2014/main" id="{E27EFF71-8A55-47BF-8D55-D6E29A7853A4}"/>
                </a:ext>
              </a:extLst>
            </p:cNvPr>
            <p:cNvSpPr/>
            <p:nvPr/>
          </p:nvSpPr>
          <p:spPr>
            <a:xfrm>
              <a:off x="2368419" y="-1613946"/>
              <a:ext cx="7262067" cy="1237323"/>
            </a:xfrm>
            <a:prstGeom prst="round2DiagRect">
              <a:avLst>
                <a:gd name="adj1" fmla="val 50000"/>
                <a:gd name="adj2" fmla="val 13343"/>
              </a:avLst>
            </a:prstGeom>
            <a:noFill/>
            <a:ln w="50800" cap="flat" cmpd="sng" algn="ctr">
              <a:solidFill>
                <a:srgbClr val="FFC23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grpSp>
      <p:sp>
        <p:nvSpPr>
          <p:cNvPr id="24" name="TextBox 23">
            <a:extLst>
              <a:ext uri="{FF2B5EF4-FFF2-40B4-BE49-F238E27FC236}">
                <a16:creationId xmlns:a16="http://schemas.microsoft.com/office/drawing/2014/main" id="{696C6680-0EB4-4200-904E-C436637D87ED}"/>
              </a:ext>
            </a:extLst>
          </p:cNvPr>
          <p:cNvSpPr txBox="1"/>
          <p:nvPr/>
        </p:nvSpPr>
        <p:spPr>
          <a:xfrm>
            <a:off x="979358" y="1788819"/>
            <a:ext cx="3431224" cy="1569660"/>
          </a:xfrm>
          <a:prstGeom prst="rect">
            <a:avLst/>
          </a:prstGeom>
          <a:noFill/>
        </p:spPr>
        <p:txBody>
          <a:bodyPr wrap="square">
            <a:spAutoFit/>
          </a:bodyPr>
          <a:lstStyle/>
          <a:p>
            <a:pPr algn="ctr"/>
            <a:r>
              <a:rPr lang="vi-VN" sz="3200">
                <a:solidFill>
                  <a:srgbClr val="FF0000"/>
                </a:solidFill>
                <a:cs typeface="Arial" panose="020B0604020202020204" pitchFamily="34" charset="0"/>
              </a:rPr>
              <a:t>Tờ đơn xin vào Đội của Linh bị em trai làm bẩn.</a:t>
            </a:r>
            <a:endParaRPr lang="en-US" sz="32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273325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500"/>
                                        <p:tgtEl>
                                          <p:spTgt spid="19"/>
                                        </p:tgtEl>
                                      </p:cBhvr>
                                    </p:animEffect>
                                    <p:set>
                                      <p:cBhvr>
                                        <p:cTn id="25" dur="1" fill="hold">
                                          <p:stCondLst>
                                            <p:cond delay="499"/>
                                          </p:stCondLst>
                                        </p:cTn>
                                        <p:tgtEl>
                                          <p:spTgt spid="19"/>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4"/>
                                        </p:tgtEl>
                                      </p:cBhvr>
                                    </p:animEffect>
                                    <p:set>
                                      <p:cBhvr>
                                        <p:cTn id="28" dur="1" fill="hold">
                                          <p:stCondLst>
                                            <p:cond delay="499"/>
                                          </p:stCondLst>
                                        </p:cTn>
                                        <p:tgtEl>
                                          <p:spTgt spid="14"/>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1000"/>
                                        <p:tgtEl>
                                          <p:spTgt spid="24"/>
                                        </p:tgtEl>
                                      </p:cBhvr>
                                    </p:animEffect>
                                    <p:anim calcmode="lin" valueType="num">
                                      <p:cBhvr>
                                        <p:cTn id="34" dur="1000" fill="hold"/>
                                        <p:tgtEl>
                                          <p:spTgt spid="24"/>
                                        </p:tgtEl>
                                        <p:attrNameLst>
                                          <p:attrName>ppt_x</p:attrName>
                                        </p:attrNameLst>
                                      </p:cBhvr>
                                      <p:tavLst>
                                        <p:tav tm="0">
                                          <p:val>
                                            <p:strVal val="#ppt_x"/>
                                          </p:val>
                                        </p:tav>
                                        <p:tav tm="100000">
                                          <p:val>
                                            <p:strVal val="#ppt_x"/>
                                          </p:val>
                                        </p:tav>
                                      </p:tavLst>
                                    </p:anim>
                                    <p:anim calcmode="lin" valueType="num">
                                      <p:cBhvr>
                                        <p:cTn id="35" dur="1000" fill="hold"/>
                                        <p:tgtEl>
                                          <p:spTgt spid="24"/>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1000"/>
                                        <p:tgtEl>
                                          <p:spTgt spid="21"/>
                                        </p:tgtEl>
                                      </p:cBhvr>
                                    </p:animEffect>
                                    <p:anim calcmode="lin" valueType="num">
                                      <p:cBhvr>
                                        <p:cTn id="39" dur="1000" fill="hold"/>
                                        <p:tgtEl>
                                          <p:spTgt spid="21"/>
                                        </p:tgtEl>
                                        <p:attrNameLst>
                                          <p:attrName>ppt_x</p:attrName>
                                        </p:attrNameLst>
                                      </p:cBhvr>
                                      <p:tavLst>
                                        <p:tav tm="0">
                                          <p:val>
                                            <p:strVal val="#ppt_x"/>
                                          </p:val>
                                        </p:tav>
                                        <p:tav tm="100000">
                                          <p:val>
                                            <p:strVal val="#ppt_x"/>
                                          </p:val>
                                        </p:tav>
                                      </p:tavLst>
                                    </p:anim>
                                    <p:anim calcmode="lin" valueType="num">
                                      <p:cBhvr>
                                        <p:cTn id="40"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1" repeatCount="indefinite" fill="remove" display="0">
                  <p:stCondLst>
                    <p:cond delay="indefinite"/>
                  </p:stCondLst>
                  <p:endCondLst>
                    <p:cond evt="onStopAudio" delay="0">
                      <p:tgtEl>
                        <p:sldTgt/>
                      </p:tgtEl>
                    </p:cond>
                  </p:endCondLst>
                </p:cTn>
                <p:tgtEl>
                  <p:spTgt spid="32"/>
                </p:tgtEl>
              </p:cMediaNode>
            </p:audio>
          </p:childTnLst>
        </p:cTn>
      </p:par>
    </p:tnLst>
    <p:bldLst>
      <p:bldP spid="19" grpId="0"/>
      <p:bldP spid="19" grpId="1"/>
      <p:bldP spid="2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悠扬婉转充满希望的钢琴节奏背景乐_1分38秒">
            <a:hlinkClick r:id="" action="ppaction://media"/>
            <a:extLst>
              <a:ext uri="{FF2B5EF4-FFF2-40B4-BE49-F238E27FC236}">
                <a16:creationId xmlns:a16="http://schemas.microsoft.com/office/drawing/2014/main" id="{9330F733-FCF0-4424-921E-E7F1EAE18295}"/>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5"/>
          <a:stretch>
            <a:fillRect/>
          </a:stretch>
        </p:blipFill>
        <p:spPr>
          <a:xfrm>
            <a:off x="7369175" y="7635875"/>
            <a:ext cx="609600" cy="609600"/>
          </a:xfrm>
          <a:prstGeom prst="rect">
            <a:avLst/>
          </a:prstGeom>
        </p:spPr>
      </p:pic>
      <p:grpSp>
        <p:nvGrpSpPr>
          <p:cNvPr id="14" name="Group 13">
            <a:extLst>
              <a:ext uri="{FF2B5EF4-FFF2-40B4-BE49-F238E27FC236}">
                <a16:creationId xmlns:a16="http://schemas.microsoft.com/office/drawing/2014/main" id="{B6896006-5FC3-4DDD-A6B9-5840E8886A31}"/>
              </a:ext>
            </a:extLst>
          </p:cNvPr>
          <p:cNvGrpSpPr/>
          <p:nvPr/>
        </p:nvGrpSpPr>
        <p:grpSpPr>
          <a:xfrm>
            <a:off x="600074" y="1435608"/>
            <a:ext cx="4238625" cy="2295786"/>
            <a:chOff x="2368419" y="-1613946"/>
            <a:chExt cx="7346706" cy="1338735"/>
          </a:xfrm>
          <a:effectLst>
            <a:outerShdw blurRad="50800" dist="38100" dir="5400000" algn="t" rotWithShape="0">
              <a:prstClr val="black">
                <a:alpha val="40000"/>
              </a:prstClr>
            </a:outerShdw>
          </a:effectLst>
        </p:grpSpPr>
        <p:sp>
          <p:nvSpPr>
            <p:cNvPr id="16" name="Rectangle: Diagonal Corners Rounded 4">
              <a:extLst>
                <a:ext uri="{FF2B5EF4-FFF2-40B4-BE49-F238E27FC236}">
                  <a16:creationId xmlns:a16="http://schemas.microsoft.com/office/drawing/2014/main" id="{F26F04C4-3F19-4051-B7E6-851C01F19B6B}"/>
                </a:ext>
              </a:extLst>
            </p:cNvPr>
            <p:cNvSpPr/>
            <p:nvPr/>
          </p:nvSpPr>
          <p:spPr>
            <a:xfrm>
              <a:off x="2453058" y="-1512534"/>
              <a:ext cx="7262067" cy="1237323"/>
            </a:xfrm>
            <a:prstGeom prst="round2DiagRect">
              <a:avLst>
                <a:gd name="adj1" fmla="val 50000"/>
                <a:gd name="adj2" fmla="val 13343"/>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17" name="Rectangle: Diagonal Corners Rounded 39">
              <a:extLst>
                <a:ext uri="{FF2B5EF4-FFF2-40B4-BE49-F238E27FC236}">
                  <a16:creationId xmlns:a16="http://schemas.microsoft.com/office/drawing/2014/main" id="{EA787342-5A41-41A1-8D12-8F9780ECEECC}"/>
                </a:ext>
              </a:extLst>
            </p:cNvPr>
            <p:cNvSpPr/>
            <p:nvPr/>
          </p:nvSpPr>
          <p:spPr>
            <a:xfrm>
              <a:off x="2368419" y="-1613946"/>
              <a:ext cx="7262067" cy="1237323"/>
            </a:xfrm>
            <a:prstGeom prst="round2DiagRect">
              <a:avLst>
                <a:gd name="adj1" fmla="val 50000"/>
                <a:gd name="adj2" fmla="val 13343"/>
              </a:avLst>
            </a:prstGeom>
            <a:noFill/>
            <a:ln w="50800" cap="flat" cmpd="sng" algn="ctr">
              <a:solidFill>
                <a:srgbClr val="FFC23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grpSp>
      <p:sp>
        <p:nvSpPr>
          <p:cNvPr id="19" name="TextBox 18">
            <a:extLst>
              <a:ext uri="{FF2B5EF4-FFF2-40B4-BE49-F238E27FC236}">
                <a16:creationId xmlns:a16="http://schemas.microsoft.com/office/drawing/2014/main" id="{9511207F-BC2D-43EA-9C85-937F1B346C07}"/>
              </a:ext>
            </a:extLst>
          </p:cNvPr>
          <p:cNvSpPr txBox="1"/>
          <p:nvPr/>
        </p:nvSpPr>
        <p:spPr>
          <a:xfrm>
            <a:off x="979358" y="1757182"/>
            <a:ext cx="3431224"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Linh </a:t>
            </a:r>
            <a:r>
              <a:rPr kumimoji="0" lang="en-US" sz="32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đã</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làm</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gì</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để</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có</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tờ</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đơn</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sạch</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đẹp</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hơn</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a:t>
            </a:r>
            <a:endParaRPr kumimoji="0" lang="en-US" sz="32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pic>
        <p:nvPicPr>
          <p:cNvPr id="13" name="Picture 4">
            <a:extLst>
              <a:ext uri="{FF2B5EF4-FFF2-40B4-BE49-F238E27FC236}">
                <a16:creationId xmlns:a16="http://schemas.microsoft.com/office/drawing/2014/main" id="{B2815436-0826-494C-8808-D6561EF21B33}"/>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flipH="1">
            <a:off x="1194571" y="3937148"/>
            <a:ext cx="2240626" cy="2601597"/>
          </a:xfrm>
          <a:prstGeom prst="rect">
            <a:avLst/>
          </a:prstGeom>
        </p:spPr>
      </p:pic>
      <p:pic>
        <p:nvPicPr>
          <p:cNvPr id="15" name="Picture 16">
            <a:extLst>
              <a:ext uri="{FF2B5EF4-FFF2-40B4-BE49-F238E27FC236}">
                <a16:creationId xmlns:a16="http://schemas.microsoft.com/office/drawing/2014/main" id="{C4516341-09A4-46E6-BA6F-61C371ED3D5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8583" y="1103301"/>
            <a:ext cx="1140137" cy="887234"/>
          </a:xfrm>
          <a:prstGeom prst="rect">
            <a:avLst/>
          </a:prstGeom>
        </p:spPr>
      </p:pic>
      <p:pic>
        <p:nvPicPr>
          <p:cNvPr id="18" name="Picture 3" descr="C:\Users\Administrator\Desktop\58pic_5388033792e0c [转换]-02.png">
            <a:extLst>
              <a:ext uri="{FF2B5EF4-FFF2-40B4-BE49-F238E27FC236}">
                <a16:creationId xmlns:a16="http://schemas.microsoft.com/office/drawing/2014/main" id="{913C0AF5-837B-47F3-8BCB-8B1A444B12ED}"/>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986700" y="-686306"/>
            <a:ext cx="7599514" cy="2222597"/>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34C26C44-0F38-4F6E-B4DD-CCF408F5C2B1}"/>
              </a:ext>
            </a:extLst>
          </p:cNvPr>
          <p:cNvSpPr txBox="1"/>
          <p:nvPr/>
        </p:nvSpPr>
        <p:spPr>
          <a:xfrm>
            <a:off x="3541027" y="220951"/>
            <a:ext cx="4794902" cy="76944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CHIA </a:t>
            </a:r>
            <a:r>
              <a:rPr kumimoji="0" lang="en-US" sz="4400" b="1"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SẺ</a:t>
            </a:r>
            <a:r>
              <a:rPr kumimoji="0" lang="en-US" sz="4400" b="1"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TRƯỚC</a:t>
            </a:r>
            <a:r>
              <a:rPr kumimoji="0" lang="en-US" sz="4400" b="1"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LỚP</a:t>
            </a:r>
            <a:endParaRPr kumimoji="0" lang="en-US" sz="4400" b="1"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extBox 4">
            <a:extLst>
              <a:ext uri="{FF2B5EF4-FFF2-40B4-BE49-F238E27FC236}">
                <a16:creationId xmlns:a16="http://schemas.microsoft.com/office/drawing/2014/main" id="{CA25829E-00AD-40FD-885B-08F1EF92C7EE}"/>
              </a:ext>
            </a:extLst>
          </p:cNvPr>
          <p:cNvSpPr txBox="1"/>
          <p:nvPr/>
        </p:nvSpPr>
        <p:spPr>
          <a:xfrm>
            <a:off x="4838700" y="5358317"/>
            <a:ext cx="5905500"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pic>
        <p:nvPicPr>
          <p:cNvPr id="4" name="Picture 3">
            <a:extLst>
              <a:ext uri="{FF2B5EF4-FFF2-40B4-BE49-F238E27FC236}">
                <a16:creationId xmlns:a16="http://schemas.microsoft.com/office/drawing/2014/main" id="{C0347D17-7287-4F64-A226-59957EA204B1}"/>
              </a:ext>
            </a:extLst>
          </p:cNvPr>
          <p:cNvPicPr>
            <a:picLocks noChangeAspect="1"/>
          </p:cNvPicPr>
          <p:nvPr/>
        </p:nvPicPr>
        <p:blipFill>
          <a:blip r:embed="rId11"/>
          <a:stretch>
            <a:fillRect/>
          </a:stretch>
        </p:blipFill>
        <p:spPr>
          <a:xfrm>
            <a:off x="5371358" y="1642751"/>
            <a:ext cx="5001367" cy="4082113"/>
          </a:xfrm>
          <a:prstGeom prst="rect">
            <a:avLst/>
          </a:prstGeom>
        </p:spPr>
      </p:pic>
      <p:grpSp>
        <p:nvGrpSpPr>
          <p:cNvPr id="21" name="Group 20">
            <a:extLst>
              <a:ext uri="{FF2B5EF4-FFF2-40B4-BE49-F238E27FC236}">
                <a16:creationId xmlns:a16="http://schemas.microsoft.com/office/drawing/2014/main" id="{CCA1A00B-7E9D-48FF-8FDC-7D9335C2C0EA}"/>
              </a:ext>
            </a:extLst>
          </p:cNvPr>
          <p:cNvGrpSpPr/>
          <p:nvPr/>
        </p:nvGrpSpPr>
        <p:grpSpPr>
          <a:xfrm>
            <a:off x="600074" y="1467451"/>
            <a:ext cx="4238625" cy="2295786"/>
            <a:chOff x="2368419" y="-1613946"/>
            <a:chExt cx="7346706" cy="1338735"/>
          </a:xfrm>
          <a:effectLst>
            <a:outerShdw blurRad="50800" dist="38100" dir="5400000" algn="t" rotWithShape="0">
              <a:prstClr val="black">
                <a:alpha val="40000"/>
              </a:prstClr>
            </a:outerShdw>
          </a:effectLst>
        </p:grpSpPr>
        <p:sp>
          <p:nvSpPr>
            <p:cNvPr id="22" name="Rectangle: Diagonal Corners Rounded 4">
              <a:extLst>
                <a:ext uri="{FF2B5EF4-FFF2-40B4-BE49-F238E27FC236}">
                  <a16:creationId xmlns:a16="http://schemas.microsoft.com/office/drawing/2014/main" id="{251E8F4D-5A4D-4A5D-91DE-109F19A9F753}"/>
                </a:ext>
              </a:extLst>
            </p:cNvPr>
            <p:cNvSpPr/>
            <p:nvPr/>
          </p:nvSpPr>
          <p:spPr>
            <a:xfrm>
              <a:off x="2453058" y="-1512534"/>
              <a:ext cx="7262067" cy="1237323"/>
            </a:xfrm>
            <a:prstGeom prst="round2DiagRect">
              <a:avLst>
                <a:gd name="adj1" fmla="val 50000"/>
                <a:gd name="adj2" fmla="val 13343"/>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23" name="Rectangle: Diagonal Corners Rounded 39">
              <a:extLst>
                <a:ext uri="{FF2B5EF4-FFF2-40B4-BE49-F238E27FC236}">
                  <a16:creationId xmlns:a16="http://schemas.microsoft.com/office/drawing/2014/main" id="{30E0EAEF-2F27-4406-B058-642FE9D4293A}"/>
                </a:ext>
              </a:extLst>
            </p:cNvPr>
            <p:cNvSpPr/>
            <p:nvPr/>
          </p:nvSpPr>
          <p:spPr>
            <a:xfrm>
              <a:off x="2368419" y="-1613946"/>
              <a:ext cx="7262067" cy="1237323"/>
            </a:xfrm>
            <a:prstGeom prst="round2DiagRect">
              <a:avLst>
                <a:gd name="adj1" fmla="val 50000"/>
                <a:gd name="adj2" fmla="val 13343"/>
              </a:avLst>
            </a:prstGeom>
            <a:noFill/>
            <a:ln w="50800" cap="flat" cmpd="sng" algn="ctr">
              <a:solidFill>
                <a:srgbClr val="FFC23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grpSp>
      <p:sp>
        <p:nvSpPr>
          <p:cNvPr id="24" name="TextBox 23">
            <a:extLst>
              <a:ext uri="{FF2B5EF4-FFF2-40B4-BE49-F238E27FC236}">
                <a16:creationId xmlns:a16="http://schemas.microsoft.com/office/drawing/2014/main" id="{6139013D-FAFD-4F79-9086-8EA8048F350C}"/>
              </a:ext>
            </a:extLst>
          </p:cNvPr>
          <p:cNvSpPr txBox="1"/>
          <p:nvPr/>
        </p:nvSpPr>
        <p:spPr>
          <a:xfrm>
            <a:off x="810089" y="1789025"/>
            <a:ext cx="3876211" cy="1815882"/>
          </a:xfrm>
          <a:prstGeom prst="rect">
            <a:avLst/>
          </a:prstGeom>
          <a:noFill/>
        </p:spPr>
        <p:txBody>
          <a:bodyPr wrap="square">
            <a:spAutoFit/>
          </a:bodyPr>
          <a:lstStyle/>
          <a:p>
            <a:pPr lvl="0" algn="ctr"/>
            <a:r>
              <a:rPr lang="vi-VN" sz="2800" dirty="0">
                <a:solidFill>
                  <a:srgbClr val="FF0000"/>
                </a:solidFill>
                <a:cs typeface="Arial" panose="020B0604020202020204" pitchFamily="34" charset="0"/>
              </a:rPr>
              <a:t>Linh đã viết lại một tờ đơn mới để tờ đơn xin vào Đội được sạch đẹp hơn.</a:t>
            </a:r>
            <a:endParaRPr kumimoji="0" lang="en-US" sz="28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824123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500"/>
                                        <p:tgtEl>
                                          <p:spTgt spid="19"/>
                                        </p:tgtEl>
                                      </p:cBhvr>
                                    </p:animEffect>
                                    <p:set>
                                      <p:cBhvr>
                                        <p:cTn id="25" dur="1" fill="hold">
                                          <p:stCondLst>
                                            <p:cond delay="499"/>
                                          </p:stCondLst>
                                        </p:cTn>
                                        <p:tgtEl>
                                          <p:spTgt spid="19"/>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4"/>
                                        </p:tgtEl>
                                      </p:cBhvr>
                                    </p:animEffect>
                                    <p:set>
                                      <p:cBhvr>
                                        <p:cTn id="28" dur="1" fill="hold">
                                          <p:stCondLst>
                                            <p:cond delay="499"/>
                                          </p:stCondLst>
                                        </p:cTn>
                                        <p:tgtEl>
                                          <p:spTgt spid="14"/>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anim calcmode="lin" valueType="num">
                                      <p:cBhvr additive="base">
                                        <p:cTn id="33" dur="500" fill="hold"/>
                                        <p:tgtEl>
                                          <p:spTgt spid="24"/>
                                        </p:tgtEl>
                                        <p:attrNameLst>
                                          <p:attrName>ppt_x</p:attrName>
                                        </p:attrNameLst>
                                      </p:cBhvr>
                                      <p:tavLst>
                                        <p:tav tm="0">
                                          <p:val>
                                            <p:strVal val="#ppt_x"/>
                                          </p:val>
                                        </p:tav>
                                        <p:tav tm="100000">
                                          <p:val>
                                            <p:strVal val="#ppt_x"/>
                                          </p:val>
                                        </p:tav>
                                      </p:tavLst>
                                    </p:anim>
                                    <p:anim calcmode="lin" valueType="num">
                                      <p:cBhvr additive="base">
                                        <p:cTn id="34" dur="500" fill="hold"/>
                                        <p:tgtEl>
                                          <p:spTgt spid="24"/>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additive="base">
                                        <p:cTn id="37" dur="500" fill="hold"/>
                                        <p:tgtEl>
                                          <p:spTgt spid="21"/>
                                        </p:tgtEl>
                                        <p:attrNameLst>
                                          <p:attrName>ppt_x</p:attrName>
                                        </p:attrNameLst>
                                      </p:cBhvr>
                                      <p:tavLst>
                                        <p:tav tm="0">
                                          <p:val>
                                            <p:strVal val="#ppt_x"/>
                                          </p:val>
                                        </p:tav>
                                        <p:tav tm="100000">
                                          <p:val>
                                            <p:strVal val="#ppt_x"/>
                                          </p:val>
                                        </p:tav>
                                      </p:tavLst>
                                    </p:anim>
                                    <p:anim calcmode="lin" valueType="num">
                                      <p:cBhvr additive="base">
                                        <p:cTn id="3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1" nodeType="clickEffect">
                                  <p:stCondLst>
                                    <p:cond delay="0"/>
                                  </p:stCondLst>
                                  <p:childTnLst>
                                    <p:animEffect transition="out" filter="fade">
                                      <p:cBhvr>
                                        <p:cTn id="42" dur="500"/>
                                        <p:tgtEl>
                                          <p:spTgt spid="24"/>
                                        </p:tgtEl>
                                      </p:cBhvr>
                                    </p:animEffect>
                                    <p:set>
                                      <p:cBhvr>
                                        <p:cTn id="43" dur="1" fill="hold">
                                          <p:stCondLst>
                                            <p:cond delay="499"/>
                                          </p:stCondLst>
                                        </p:cTn>
                                        <p:tgtEl>
                                          <p:spTgt spid="24"/>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21"/>
                                        </p:tgtEl>
                                      </p:cBhvr>
                                    </p:animEffect>
                                    <p:set>
                                      <p:cBhvr>
                                        <p:cTn id="46"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7" repeatCount="indefinite" fill="remove" display="0">
                  <p:stCondLst>
                    <p:cond delay="indefinite"/>
                  </p:stCondLst>
                  <p:endCondLst>
                    <p:cond evt="onStopAudio" delay="0">
                      <p:tgtEl>
                        <p:sldTgt/>
                      </p:tgtEl>
                    </p:cond>
                  </p:endCondLst>
                </p:cTn>
                <p:tgtEl>
                  <p:spTgt spid="32"/>
                </p:tgtEl>
              </p:cMediaNode>
            </p:audio>
          </p:childTnLst>
        </p:cTn>
      </p:par>
    </p:tnLst>
    <p:bldLst>
      <p:bldP spid="19" grpId="0"/>
      <p:bldP spid="19" grpId="1"/>
      <p:bldP spid="24" grpId="0"/>
      <p:bldP spid="24"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悠扬婉转充满希望的钢琴节奏背景乐_1分38秒">
            <a:hlinkClick r:id="" action="ppaction://media"/>
            <a:extLst>
              <a:ext uri="{FF2B5EF4-FFF2-40B4-BE49-F238E27FC236}">
                <a16:creationId xmlns:a16="http://schemas.microsoft.com/office/drawing/2014/main" id="{9330F733-FCF0-4424-921E-E7F1EAE18295}"/>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5"/>
          <a:stretch>
            <a:fillRect/>
          </a:stretch>
        </p:blipFill>
        <p:spPr>
          <a:xfrm>
            <a:off x="7369175" y="7635875"/>
            <a:ext cx="609600" cy="609600"/>
          </a:xfrm>
          <a:prstGeom prst="rect">
            <a:avLst/>
          </a:prstGeom>
        </p:spPr>
      </p:pic>
      <p:grpSp>
        <p:nvGrpSpPr>
          <p:cNvPr id="14" name="Group 13">
            <a:extLst>
              <a:ext uri="{FF2B5EF4-FFF2-40B4-BE49-F238E27FC236}">
                <a16:creationId xmlns:a16="http://schemas.microsoft.com/office/drawing/2014/main" id="{B6896006-5FC3-4DDD-A6B9-5840E8886A31}"/>
              </a:ext>
            </a:extLst>
          </p:cNvPr>
          <p:cNvGrpSpPr/>
          <p:nvPr/>
        </p:nvGrpSpPr>
        <p:grpSpPr>
          <a:xfrm>
            <a:off x="600074" y="1435608"/>
            <a:ext cx="4238625" cy="2295786"/>
            <a:chOff x="2368419" y="-1613946"/>
            <a:chExt cx="7346706" cy="1338735"/>
          </a:xfrm>
          <a:effectLst>
            <a:outerShdw blurRad="50800" dist="38100" dir="5400000" algn="t" rotWithShape="0">
              <a:prstClr val="black">
                <a:alpha val="40000"/>
              </a:prstClr>
            </a:outerShdw>
          </a:effectLst>
        </p:grpSpPr>
        <p:sp>
          <p:nvSpPr>
            <p:cNvPr id="16" name="Rectangle: Diagonal Corners Rounded 4">
              <a:extLst>
                <a:ext uri="{FF2B5EF4-FFF2-40B4-BE49-F238E27FC236}">
                  <a16:creationId xmlns:a16="http://schemas.microsoft.com/office/drawing/2014/main" id="{F26F04C4-3F19-4051-B7E6-851C01F19B6B}"/>
                </a:ext>
              </a:extLst>
            </p:cNvPr>
            <p:cNvSpPr/>
            <p:nvPr/>
          </p:nvSpPr>
          <p:spPr>
            <a:xfrm>
              <a:off x="2453058" y="-1512534"/>
              <a:ext cx="7262067" cy="1237323"/>
            </a:xfrm>
            <a:prstGeom prst="round2DiagRect">
              <a:avLst>
                <a:gd name="adj1" fmla="val 50000"/>
                <a:gd name="adj2" fmla="val 13343"/>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17" name="Rectangle: Diagonal Corners Rounded 39">
              <a:extLst>
                <a:ext uri="{FF2B5EF4-FFF2-40B4-BE49-F238E27FC236}">
                  <a16:creationId xmlns:a16="http://schemas.microsoft.com/office/drawing/2014/main" id="{EA787342-5A41-41A1-8D12-8F9780ECEECC}"/>
                </a:ext>
              </a:extLst>
            </p:cNvPr>
            <p:cNvSpPr/>
            <p:nvPr/>
          </p:nvSpPr>
          <p:spPr>
            <a:xfrm>
              <a:off x="2368419" y="-1613946"/>
              <a:ext cx="7262067" cy="1237323"/>
            </a:xfrm>
            <a:prstGeom prst="round2DiagRect">
              <a:avLst>
                <a:gd name="adj1" fmla="val 50000"/>
                <a:gd name="adj2" fmla="val 13343"/>
              </a:avLst>
            </a:prstGeom>
            <a:noFill/>
            <a:ln w="50800" cap="flat" cmpd="sng" algn="ctr">
              <a:solidFill>
                <a:srgbClr val="FFC23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grpSp>
      <p:sp>
        <p:nvSpPr>
          <p:cNvPr id="19" name="TextBox 18">
            <a:extLst>
              <a:ext uri="{FF2B5EF4-FFF2-40B4-BE49-F238E27FC236}">
                <a16:creationId xmlns:a16="http://schemas.microsoft.com/office/drawing/2014/main" id="{9511207F-BC2D-43EA-9C85-937F1B346C07}"/>
              </a:ext>
            </a:extLst>
          </p:cNvPr>
          <p:cNvSpPr txBox="1"/>
          <p:nvPr/>
        </p:nvSpPr>
        <p:spPr>
          <a:xfrm>
            <a:off x="979358" y="1757182"/>
            <a:ext cx="3431224"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Chuyện</a:t>
            </a:r>
            <a:r>
              <a:rPr kumimoji="0" lang="en-US" sz="32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gì</a:t>
            </a:r>
            <a:r>
              <a:rPr kumimoji="0" lang="en-US" sz="32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khiến</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Linh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cảm</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thấy</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xấu</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hổ</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a:t>
            </a:r>
            <a:endParaRPr kumimoji="0" lang="en-US" sz="32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pic>
        <p:nvPicPr>
          <p:cNvPr id="13" name="Picture 4">
            <a:extLst>
              <a:ext uri="{FF2B5EF4-FFF2-40B4-BE49-F238E27FC236}">
                <a16:creationId xmlns:a16="http://schemas.microsoft.com/office/drawing/2014/main" id="{B2815436-0826-494C-8808-D6561EF21B33}"/>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flipH="1">
            <a:off x="1194571" y="3937148"/>
            <a:ext cx="2240626" cy="2601597"/>
          </a:xfrm>
          <a:prstGeom prst="rect">
            <a:avLst/>
          </a:prstGeom>
        </p:spPr>
      </p:pic>
      <p:pic>
        <p:nvPicPr>
          <p:cNvPr id="15" name="Picture 16">
            <a:extLst>
              <a:ext uri="{FF2B5EF4-FFF2-40B4-BE49-F238E27FC236}">
                <a16:creationId xmlns:a16="http://schemas.microsoft.com/office/drawing/2014/main" id="{C4516341-09A4-46E6-BA6F-61C371ED3D5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8583" y="1103301"/>
            <a:ext cx="1140137" cy="887234"/>
          </a:xfrm>
          <a:prstGeom prst="rect">
            <a:avLst/>
          </a:prstGeom>
        </p:spPr>
      </p:pic>
      <p:pic>
        <p:nvPicPr>
          <p:cNvPr id="18" name="Picture 3" descr="C:\Users\Administrator\Desktop\58pic_5388033792e0c [转换]-02.png">
            <a:extLst>
              <a:ext uri="{FF2B5EF4-FFF2-40B4-BE49-F238E27FC236}">
                <a16:creationId xmlns:a16="http://schemas.microsoft.com/office/drawing/2014/main" id="{913C0AF5-837B-47F3-8BCB-8B1A444B12ED}"/>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986700" y="-686306"/>
            <a:ext cx="7599514" cy="2222597"/>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34C26C44-0F38-4F6E-B4DD-CCF408F5C2B1}"/>
              </a:ext>
            </a:extLst>
          </p:cNvPr>
          <p:cNvSpPr txBox="1"/>
          <p:nvPr/>
        </p:nvSpPr>
        <p:spPr>
          <a:xfrm>
            <a:off x="3551187" y="276787"/>
            <a:ext cx="4794902" cy="76944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CHIA </a:t>
            </a:r>
            <a:r>
              <a:rPr kumimoji="0" lang="en-US" sz="4400" b="1"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SẺ</a:t>
            </a:r>
            <a:r>
              <a:rPr kumimoji="0" lang="en-US" sz="4400" b="1"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TRƯỚC</a:t>
            </a:r>
            <a:r>
              <a:rPr kumimoji="0" lang="en-US" sz="4400" b="1"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LỚP</a:t>
            </a:r>
            <a:endParaRPr kumimoji="0" lang="en-US" sz="4400" b="1"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extBox 4">
            <a:extLst>
              <a:ext uri="{FF2B5EF4-FFF2-40B4-BE49-F238E27FC236}">
                <a16:creationId xmlns:a16="http://schemas.microsoft.com/office/drawing/2014/main" id="{CA25829E-00AD-40FD-885B-08F1EF92C7EE}"/>
              </a:ext>
            </a:extLst>
          </p:cNvPr>
          <p:cNvSpPr txBox="1"/>
          <p:nvPr/>
        </p:nvSpPr>
        <p:spPr>
          <a:xfrm>
            <a:off x="4838700" y="5358317"/>
            <a:ext cx="5905500"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pic>
        <p:nvPicPr>
          <p:cNvPr id="4" name="Picture 3">
            <a:extLst>
              <a:ext uri="{FF2B5EF4-FFF2-40B4-BE49-F238E27FC236}">
                <a16:creationId xmlns:a16="http://schemas.microsoft.com/office/drawing/2014/main" id="{1049E954-D99D-4782-A2D2-F38D47C46F54}"/>
              </a:ext>
            </a:extLst>
          </p:cNvPr>
          <p:cNvPicPr>
            <a:picLocks noChangeAspect="1"/>
          </p:cNvPicPr>
          <p:nvPr/>
        </p:nvPicPr>
        <p:blipFill>
          <a:blip r:embed="rId11"/>
          <a:stretch>
            <a:fillRect/>
          </a:stretch>
        </p:blipFill>
        <p:spPr>
          <a:xfrm>
            <a:off x="5543550" y="1609519"/>
            <a:ext cx="5200650" cy="4387051"/>
          </a:xfrm>
          <a:prstGeom prst="rect">
            <a:avLst/>
          </a:prstGeom>
        </p:spPr>
      </p:pic>
      <p:grpSp>
        <p:nvGrpSpPr>
          <p:cNvPr id="21" name="Group 20">
            <a:extLst>
              <a:ext uri="{FF2B5EF4-FFF2-40B4-BE49-F238E27FC236}">
                <a16:creationId xmlns:a16="http://schemas.microsoft.com/office/drawing/2014/main" id="{3A81FCDB-8634-4AAF-8E54-741F1EAFB80B}"/>
              </a:ext>
            </a:extLst>
          </p:cNvPr>
          <p:cNvGrpSpPr/>
          <p:nvPr/>
        </p:nvGrpSpPr>
        <p:grpSpPr>
          <a:xfrm>
            <a:off x="648906" y="1444927"/>
            <a:ext cx="4894644" cy="2295786"/>
            <a:chOff x="2368419" y="-1613946"/>
            <a:chExt cx="7346706" cy="1338735"/>
          </a:xfrm>
          <a:effectLst>
            <a:outerShdw blurRad="50800" dist="38100" dir="5400000" algn="t" rotWithShape="0">
              <a:prstClr val="black">
                <a:alpha val="40000"/>
              </a:prstClr>
            </a:outerShdw>
          </a:effectLst>
        </p:grpSpPr>
        <p:sp>
          <p:nvSpPr>
            <p:cNvPr id="22" name="Rectangle: Diagonal Corners Rounded 4">
              <a:extLst>
                <a:ext uri="{FF2B5EF4-FFF2-40B4-BE49-F238E27FC236}">
                  <a16:creationId xmlns:a16="http://schemas.microsoft.com/office/drawing/2014/main" id="{3D48C7CF-50D8-4D4E-AE24-8CB6A30742C8}"/>
                </a:ext>
              </a:extLst>
            </p:cNvPr>
            <p:cNvSpPr/>
            <p:nvPr/>
          </p:nvSpPr>
          <p:spPr>
            <a:xfrm>
              <a:off x="2453058" y="-1512534"/>
              <a:ext cx="7262067" cy="1237323"/>
            </a:xfrm>
            <a:prstGeom prst="round2DiagRect">
              <a:avLst>
                <a:gd name="adj1" fmla="val 50000"/>
                <a:gd name="adj2" fmla="val 13343"/>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23" name="Rectangle: Diagonal Corners Rounded 39">
              <a:extLst>
                <a:ext uri="{FF2B5EF4-FFF2-40B4-BE49-F238E27FC236}">
                  <a16:creationId xmlns:a16="http://schemas.microsoft.com/office/drawing/2014/main" id="{B845F721-AFBC-4306-98A6-A43960D0C3EF}"/>
                </a:ext>
              </a:extLst>
            </p:cNvPr>
            <p:cNvSpPr/>
            <p:nvPr/>
          </p:nvSpPr>
          <p:spPr>
            <a:xfrm>
              <a:off x="2368419" y="-1613946"/>
              <a:ext cx="7262067" cy="1237323"/>
            </a:xfrm>
            <a:prstGeom prst="round2DiagRect">
              <a:avLst>
                <a:gd name="adj1" fmla="val 50000"/>
                <a:gd name="adj2" fmla="val 13343"/>
              </a:avLst>
            </a:prstGeom>
            <a:noFill/>
            <a:ln w="50800" cap="flat" cmpd="sng" algn="ctr">
              <a:solidFill>
                <a:srgbClr val="FFC23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grpSp>
      <p:sp>
        <p:nvSpPr>
          <p:cNvPr id="24" name="TextBox 23">
            <a:extLst>
              <a:ext uri="{FF2B5EF4-FFF2-40B4-BE49-F238E27FC236}">
                <a16:creationId xmlns:a16="http://schemas.microsoft.com/office/drawing/2014/main" id="{5D7A2E31-3199-44D8-98F3-E457901A3D39}"/>
              </a:ext>
            </a:extLst>
          </p:cNvPr>
          <p:cNvSpPr txBox="1"/>
          <p:nvPr/>
        </p:nvSpPr>
        <p:spPr>
          <a:xfrm>
            <a:off x="887327" y="1757182"/>
            <a:ext cx="4599833" cy="1569660"/>
          </a:xfrm>
          <a:prstGeom prst="rect">
            <a:avLst/>
          </a:prstGeom>
          <a:noFill/>
        </p:spPr>
        <p:txBody>
          <a:bodyPr wrap="square">
            <a:spAutoFit/>
          </a:bodyPr>
          <a:lstStyle/>
          <a:p>
            <a:pPr lvl="0" algn="ctr"/>
            <a:r>
              <a:rPr lang="en-US" sz="2400" dirty="0" err="1">
                <a:solidFill>
                  <a:srgbClr val="FF0000"/>
                </a:solidFill>
                <a:latin typeface="Arial" panose="020B0604020202020204" pitchFamily="34" charset="0"/>
                <a:cs typeface="Arial" panose="020B0604020202020204" pitchFamily="34" charset="0"/>
              </a:rPr>
              <a:t>Sáng</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hôm</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sau</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đi</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học</a:t>
            </a:r>
            <a:r>
              <a:rPr lang="en-US" sz="2400" dirty="0">
                <a:solidFill>
                  <a:srgbClr val="FF0000"/>
                </a:solidFill>
                <a:latin typeface="Arial" panose="020B0604020202020204" pitchFamily="34" charset="0"/>
                <a:cs typeface="Arial" panose="020B0604020202020204" pitchFamily="34" charset="0"/>
              </a:rPr>
              <a:t>, Linh </a:t>
            </a:r>
            <a:r>
              <a:rPr lang="en-US" sz="2400" dirty="0" err="1">
                <a:solidFill>
                  <a:srgbClr val="FF0000"/>
                </a:solidFill>
                <a:latin typeface="Arial" panose="020B0604020202020204" pitchFamily="34" charset="0"/>
                <a:cs typeface="Arial" panose="020B0604020202020204" pitchFamily="34" charset="0"/>
              </a:rPr>
              <a:t>thấy</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cô</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giáo</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đã</a:t>
            </a:r>
            <a:r>
              <a:rPr lang="en-US" sz="2400" dirty="0">
                <a:solidFill>
                  <a:srgbClr val="FF0000"/>
                </a:solidFill>
                <a:latin typeface="Arial" panose="020B0604020202020204" pitchFamily="34" charset="0"/>
                <a:cs typeface="Arial" panose="020B0604020202020204" pitchFamily="34" charset="0"/>
              </a:rPr>
              <a:t> ở </a:t>
            </a:r>
            <a:r>
              <a:rPr lang="en-US" sz="2400" dirty="0" err="1">
                <a:solidFill>
                  <a:srgbClr val="FF0000"/>
                </a:solidFill>
                <a:latin typeface="Arial" panose="020B0604020202020204" pitchFamily="34" charset="0"/>
                <a:cs typeface="Arial" panose="020B0604020202020204" pitchFamily="34" charset="0"/>
              </a:rPr>
              <a:t>trong</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lớp</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nên</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nghĩ</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mình</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đi</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học</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muộn</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Điều</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đó</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khiến</a:t>
            </a:r>
            <a:r>
              <a:rPr lang="en-US" sz="2400" dirty="0">
                <a:solidFill>
                  <a:srgbClr val="FF0000"/>
                </a:solidFill>
                <a:latin typeface="Arial" panose="020B0604020202020204" pitchFamily="34" charset="0"/>
                <a:cs typeface="Arial" panose="020B0604020202020204" pitchFamily="34" charset="0"/>
              </a:rPr>
              <a:t> Linh </a:t>
            </a:r>
            <a:r>
              <a:rPr lang="en-US" sz="2400" dirty="0" err="1">
                <a:solidFill>
                  <a:srgbClr val="FF0000"/>
                </a:solidFill>
                <a:latin typeface="Arial" panose="020B0604020202020204" pitchFamily="34" charset="0"/>
                <a:cs typeface="Arial" panose="020B0604020202020204" pitchFamily="34" charset="0"/>
              </a:rPr>
              <a:t>cảm</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thấy</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xấu</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hổ</a:t>
            </a:r>
            <a:r>
              <a:rPr lang="en-US" sz="2400" dirty="0">
                <a:solidFill>
                  <a:srgbClr val="FF0000"/>
                </a:solidFill>
                <a:latin typeface="Arial" panose="020B0604020202020204" pitchFamily="34" charset="0"/>
                <a:cs typeface="Arial" panose="020B0604020202020204" pitchFamily="34" charset="0"/>
              </a:rPr>
              <a:t>.</a:t>
            </a:r>
            <a:endParaRPr kumimoji="0" lang="en-US" sz="24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645382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500"/>
                                        <p:tgtEl>
                                          <p:spTgt spid="19"/>
                                        </p:tgtEl>
                                      </p:cBhvr>
                                    </p:animEffect>
                                    <p:set>
                                      <p:cBhvr>
                                        <p:cTn id="25" dur="1" fill="hold">
                                          <p:stCondLst>
                                            <p:cond delay="499"/>
                                          </p:stCondLst>
                                        </p:cTn>
                                        <p:tgtEl>
                                          <p:spTgt spid="19"/>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4"/>
                                        </p:tgtEl>
                                      </p:cBhvr>
                                    </p:animEffect>
                                    <p:set>
                                      <p:cBhvr>
                                        <p:cTn id="28" dur="1" fill="hold">
                                          <p:stCondLst>
                                            <p:cond delay="499"/>
                                          </p:stCondLst>
                                        </p:cTn>
                                        <p:tgtEl>
                                          <p:spTgt spid="14"/>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1000"/>
                                        <p:tgtEl>
                                          <p:spTgt spid="21"/>
                                        </p:tgtEl>
                                      </p:cBhvr>
                                    </p:animEffect>
                                    <p:anim calcmode="lin" valueType="num">
                                      <p:cBhvr>
                                        <p:cTn id="34" dur="1000" fill="hold"/>
                                        <p:tgtEl>
                                          <p:spTgt spid="21"/>
                                        </p:tgtEl>
                                        <p:attrNameLst>
                                          <p:attrName>ppt_x</p:attrName>
                                        </p:attrNameLst>
                                      </p:cBhvr>
                                      <p:tavLst>
                                        <p:tav tm="0">
                                          <p:val>
                                            <p:strVal val="#ppt_x"/>
                                          </p:val>
                                        </p:tav>
                                        <p:tav tm="100000">
                                          <p:val>
                                            <p:strVal val="#ppt_x"/>
                                          </p:val>
                                        </p:tav>
                                      </p:tavLst>
                                    </p:anim>
                                    <p:anim calcmode="lin" valueType="num">
                                      <p:cBhvr>
                                        <p:cTn id="35" dur="1000" fill="hold"/>
                                        <p:tgtEl>
                                          <p:spTgt spid="21"/>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fade">
                                      <p:cBhvr>
                                        <p:cTn id="38" dur="1000"/>
                                        <p:tgtEl>
                                          <p:spTgt spid="24"/>
                                        </p:tgtEl>
                                      </p:cBhvr>
                                    </p:animEffect>
                                    <p:anim calcmode="lin" valueType="num">
                                      <p:cBhvr>
                                        <p:cTn id="39" dur="1000" fill="hold"/>
                                        <p:tgtEl>
                                          <p:spTgt spid="24"/>
                                        </p:tgtEl>
                                        <p:attrNameLst>
                                          <p:attrName>ppt_x</p:attrName>
                                        </p:attrNameLst>
                                      </p:cBhvr>
                                      <p:tavLst>
                                        <p:tav tm="0">
                                          <p:val>
                                            <p:strVal val="#ppt_x"/>
                                          </p:val>
                                        </p:tav>
                                        <p:tav tm="100000">
                                          <p:val>
                                            <p:strVal val="#ppt_x"/>
                                          </p:val>
                                        </p:tav>
                                      </p:tavLst>
                                    </p:anim>
                                    <p:anim calcmode="lin" valueType="num">
                                      <p:cBhvr>
                                        <p:cTn id="40"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1" repeatCount="indefinite" fill="remove" display="0">
                  <p:stCondLst>
                    <p:cond delay="indefinite"/>
                  </p:stCondLst>
                  <p:endCondLst>
                    <p:cond evt="onStopAudio" delay="0">
                      <p:tgtEl>
                        <p:sldTgt/>
                      </p:tgtEl>
                    </p:cond>
                  </p:endCondLst>
                </p:cTn>
                <p:tgtEl>
                  <p:spTgt spid="32"/>
                </p:tgtEl>
              </p:cMediaNode>
            </p:audio>
          </p:childTnLst>
        </p:cTn>
      </p:par>
    </p:tnLst>
    <p:bldLst>
      <p:bldP spid="19" grpId="0"/>
      <p:bldP spid="19" grpId="1"/>
      <p:bldP spid="2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悠扬婉转充满希望的钢琴节奏背景乐_1分38秒">
            <a:hlinkClick r:id="" action="ppaction://media"/>
            <a:extLst>
              <a:ext uri="{FF2B5EF4-FFF2-40B4-BE49-F238E27FC236}">
                <a16:creationId xmlns:a16="http://schemas.microsoft.com/office/drawing/2014/main" id="{9330F733-FCF0-4424-921E-E7F1EAE18295}"/>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5"/>
          <a:stretch>
            <a:fillRect/>
          </a:stretch>
        </p:blipFill>
        <p:spPr>
          <a:xfrm>
            <a:off x="7369175" y="7635875"/>
            <a:ext cx="609600" cy="609600"/>
          </a:xfrm>
          <a:prstGeom prst="rect">
            <a:avLst/>
          </a:prstGeom>
        </p:spPr>
      </p:pic>
      <p:grpSp>
        <p:nvGrpSpPr>
          <p:cNvPr id="14" name="Group 13">
            <a:extLst>
              <a:ext uri="{FF2B5EF4-FFF2-40B4-BE49-F238E27FC236}">
                <a16:creationId xmlns:a16="http://schemas.microsoft.com/office/drawing/2014/main" id="{B6896006-5FC3-4DDD-A6B9-5840E8886A31}"/>
              </a:ext>
            </a:extLst>
          </p:cNvPr>
          <p:cNvGrpSpPr/>
          <p:nvPr/>
        </p:nvGrpSpPr>
        <p:grpSpPr>
          <a:xfrm>
            <a:off x="600074" y="1435608"/>
            <a:ext cx="4238625" cy="2295786"/>
            <a:chOff x="2368419" y="-1613946"/>
            <a:chExt cx="7346706" cy="1338735"/>
          </a:xfrm>
          <a:effectLst>
            <a:outerShdw blurRad="50800" dist="38100" dir="5400000" algn="t" rotWithShape="0">
              <a:prstClr val="black">
                <a:alpha val="40000"/>
              </a:prstClr>
            </a:outerShdw>
          </a:effectLst>
        </p:grpSpPr>
        <p:sp>
          <p:nvSpPr>
            <p:cNvPr id="16" name="Rectangle: Diagonal Corners Rounded 4">
              <a:extLst>
                <a:ext uri="{FF2B5EF4-FFF2-40B4-BE49-F238E27FC236}">
                  <a16:creationId xmlns:a16="http://schemas.microsoft.com/office/drawing/2014/main" id="{F26F04C4-3F19-4051-B7E6-851C01F19B6B}"/>
                </a:ext>
              </a:extLst>
            </p:cNvPr>
            <p:cNvSpPr/>
            <p:nvPr/>
          </p:nvSpPr>
          <p:spPr>
            <a:xfrm>
              <a:off x="2453058" y="-1512534"/>
              <a:ext cx="7262067" cy="1237323"/>
            </a:xfrm>
            <a:prstGeom prst="round2DiagRect">
              <a:avLst>
                <a:gd name="adj1" fmla="val 50000"/>
                <a:gd name="adj2" fmla="val 13343"/>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17" name="Rectangle: Diagonal Corners Rounded 39">
              <a:extLst>
                <a:ext uri="{FF2B5EF4-FFF2-40B4-BE49-F238E27FC236}">
                  <a16:creationId xmlns:a16="http://schemas.microsoft.com/office/drawing/2014/main" id="{EA787342-5A41-41A1-8D12-8F9780ECEECC}"/>
                </a:ext>
              </a:extLst>
            </p:cNvPr>
            <p:cNvSpPr/>
            <p:nvPr/>
          </p:nvSpPr>
          <p:spPr>
            <a:xfrm>
              <a:off x="2368419" y="-1613946"/>
              <a:ext cx="7262067" cy="1237323"/>
            </a:xfrm>
            <a:prstGeom prst="round2DiagRect">
              <a:avLst>
                <a:gd name="adj1" fmla="val 50000"/>
                <a:gd name="adj2" fmla="val 13343"/>
              </a:avLst>
            </a:prstGeom>
            <a:noFill/>
            <a:ln w="50800" cap="flat" cmpd="sng" algn="ctr">
              <a:solidFill>
                <a:srgbClr val="FFC23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grpSp>
      <p:sp>
        <p:nvSpPr>
          <p:cNvPr id="19" name="TextBox 18">
            <a:extLst>
              <a:ext uri="{FF2B5EF4-FFF2-40B4-BE49-F238E27FC236}">
                <a16:creationId xmlns:a16="http://schemas.microsoft.com/office/drawing/2014/main" id="{9511207F-BC2D-43EA-9C85-937F1B346C07}"/>
              </a:ext>
            </a:extLst>
          </p:cNvPr>
          <p:cNvSpPr txBox="1"/>
          <p:nvPr/>
        </p:nvSpPr>
        <p:spPr>
          <a:xfrm>
            <a:off x="979358" y="1757182"/>
            <a:ext cx="3431224"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Vì</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sao</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Linh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cảm</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thấy</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bất</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ngờ</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và</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vui</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vẻ</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a:t>
            </a:r>
            <a:endParaRPr kumimoji="0" lang="en-US" sz="32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pic>
        <p:nvPicPr>
          <p:cNvPr id="13" name="Picture 4">
            <a:extLst>
              <a:ext uri="{FF2B5EF4-FFF2-40B4-BE49-F238E27FC236}">
                <a16:creationId xmlns:a16="http://schemas.microsoft.com/office/drawing/2014/main" id="{B2815436-0826-494C-8808-D6561EF21B33}"/>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flipH="1">
            <a:off x="1194571" y="3937148"/>
            <a:ext cx="2240626" cy="2601597"/>
          </a:xfrm>
          <a:prstGeom prst="rect">
            <a:avLst/>
          </a:prstGeom>
        </p:spPr>
      </p:pic>
      <p:pic>
        <p:nvPicPr>
          <p:cNvPr id="15" name="Picture 16">
            <a:extLst>
              <a:ext uri="{FF2B5EF4-FFF2-40B4-BE49-F238E27FC236}">
                <a16:creationId xmlns:a16="http://schemas.microsoft.com/office/drawing/2014/main" id="{C4516341-09A4-46E6-BA6F-61C371ED3D5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8583" y="1103301"/>
            <a:ext cx="1140137" cy="887234"/>
          </a:xfrm>
          <a:prstGeom prst="rect">
            <a:avLst/>
          </a:prstGeom>
        </p:spPr>
      </p:pic>
      <p:pic>
        <p:nvPicPr>
          <p:cNvPr id="18" name="Picture 3" descr="C:\Users\Administrator\Desktop\58pic_5388033792e0c [转换]-02.png">
            <a:extLst>
              <a:ext uri="{FF2B5EF4-FFF2-40B4-BE49-F238E27FC236}">
                <a16:creationId xmlns:a16="http://schemas.microsoft.com/office/drawing/2014/main" id="{913C0AF5-837B-47F3-8BCB-8B1A444B12ED}"/>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986700" y="-686306"/>
            <a:ext cx="7599514" cy="2222597"/>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34C26C44-0F38-4F6E-B4DD-CCF408F5C2B1}"/>
              </a:ext>
            </a:extLst>
          </p:cNvPr>
          <p:cNvSpPr txBox="1"/>
          <p:nvPr/>
        </p:nvSpPr>
        <p:spPr>
          <a:xfrm>
            <a:off x="3541027" y="316570"/>
            <a:ext cx="4794902" cy="769441"/>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CHIA </a:t>
            </a:r>
            <a:r>
              <a:rPr kumimoji="0" lang="en-US" sz="4400" b="1"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SẺ</a:t>
            </a:r>
            <a:r>
              <a:rPr kumimoji="0" lang="en-US" sz="4400" b="1"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TRƯỚC</a:t>
            </a:r>
            <a:r>
              <a:rPr kumimoji="0" lang="en-US" sz="4400" b="1"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LỚP</a:t>
            </a:r>
            <a:endParaRPr kumimoji="0" lang="en-US" sz="4400" b="1"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extBox 4">
            <a:extLst>
              <a:ext uri="{FF2B5EF4-FFF2-40B4-BE49-F238E27FC236}">
                <a16:creationId xmlns:a16="http://schemas.microsoft.com/office/drawing/2014/main" id="{CA25829E-00AD-40FD-885B-08F1EF92C7EE}"/>
              </a:ext>
            </a:extLst>
          </p:cNvPr>
          <p:cNvSpPr txBox="1"/>
          <p:nvPr/>
        </p:nvSpPr>
        <p:spPr>
          <a:xfrm>
            <a:off x="4838700" y="5358317"/>
            <a:ext cx="5905500"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pic>
        <p:nvPicPr>
          <p:cNvPr id="4" name="Picture 3">
            <a:extLst>
              <a:ext uri="{FF2B5EF4-FFF2-40B4-BE49-F238E27FC236}">
                <a16:creationId xmlns:a16="http://schemas.microsoft.com/office/drawing/2014/main" id="{532B3FF5-4BA4-4260-B0B0-F2DD6EECAD42}"/>
              </a:ext>
            </a:extLst>
          </p:cNvPr>
          <p:cNvPicPr>
            <a:picLocks noChangeAspect="1"/>
          </p:cNvPicPr>
          <p:nvPr/>
        </p:nvPicPr>
        <p:blipFill>
          <a:blip r:embed="rId11"/>
          <a:stretch>
            <a:fillRect/>
          </a:stretch>
        </p:blipFill>
        <p:spPr>
          <a:xfrm>
            <a:off x="5826125" y="1647618"/>
            <a:ext cx="4651592" cy="3991181"/>
          </a:xfrm>
          <a:prstGeom prst="rect">
            <a:avLst/>
          </a:prstGeom>
        </p:spPr>
      </p:pic>
      <p:grpSp>
        <p:nvGrpSpPr>
          <p:cNvPr id="21" name="Group 20">
            <a:extLst>
              <a:ext uri="{FF2B5EF4-FFF2-40B4-BE49-F238E27FC236}">
                <a16:creationId xmlns:a16="http://schemas.microsoft.com/office/drawing/2014/main" id="{DFEE0740-BDAD-4DB2-B4F3-0986F56BCA6A}"/>
              </a:ext>
            </a:extLst>
          </p:cNvPr>
          <p:cNvGrpSpPr/>
          <p:nvPr/>
        </p:nvGrpSpPr>
        <p:grpSpPr>
          <a:xfrm>
            <a:off x="600074" y="1467450"/>
            <a:ext cx="4651592" cy="2469697"/>
            <a:chOff x="2368419" y="-1613946"/>
            <a:chExt cx="7346706" cy="1338735"/>
          </a:xfrm>
          <a:effectLst>
            <a:outerShdw blurRad="50800" dist="38100" dir="5400000" algn="t" rotWithShape="0">
              <a:prstClr val="black">
                <a:alpha val="40000"/>
              </a:prstClr>
            </a:outerShdw>
          </a:effectLst>
        </p:grpSpPr>
        <p:sp>
          <p:nvSpPr>
            <p:cNvPr id="22" name="Rectangle: Diagonal Corners Rounded 4">
              <a:extLst>
                <a:ext uri="{FF2B5EF4-FFF2-40B4-BE49-F238E27FC236}">
                  <a16:creationId xmlns:a16="http://schemas.microsoft.com/office/drawing/2014/main" id="{8047E5B7-1519-4DBC-9258-40C09F868D0C}"/>
                </a:ext>
              </a:extLst>
            </p:cNvPr>
            <p:cNvSpPr/>
            <p:nvPr/>
          </p:nvSpPr>
          <p:spPr>
            <a:xfrm>
              <a:off x="2453058" y="-1512534"/>
              <a:ext cx="7262067" cy="1237323"/>
            </a:xfrm>
            <a:prstGeom prst="round2DiagRect">
              <a:avLst>
                <a:gd name="adj1" fmla="val 50000"/>
                <a:gd name="adj2" fmla="val 13343"/>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23" name="Rectangle: Diagonal Corners Rounded 39">
              <a:extLst>
                <a:ext uri="{FF2B5EF4-FFF2-40B4-BE49-F238E27FC236}">
                  <a16:creationId xmlns:a16="http://schemas.microsoft.com/office/drawing/2014/main" id="{791D6D0B-CD0C-4049-A6D8-DA86F04ADFAF}"/>
                </a:ext>
              </a:extLst>
            </p:cNvPr>
            <p:cNvSpPr/>
            <p:nvPr/>
          </p:nvSpPr>
          <p:spPr>
            <a:xfrm>
              <a:off x="2368419" y="-1613946"/>
              <a:ext cx="7262067" cy="1237323"/>
            </a:xfrm>
            <a:prstGeom prst="round2DiagRect">
              <a:avLst>
                <a:gd name="adj1" fmla="val 50000"/>
                <a:gd name="adj2" fmla="val 13343"/>
              </a:avLst>
            </a:prstGeom>
            <a:noFill/>
            <a:ln w="50800" cap="flat" cmpd="sng" algn="ctr">
              <a:solidFill>
                <a:srgbClr val="FFC23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grpSp>
      <p:sp>
        <p:nvSpPr>
          <p:cNvPr id="24" name="TextBox 23">
            <a:extLst>
              <a:ext uri="{FF2B5EF4-FFF2-40B4-BE49-F238E27FC236}">
                <a16:creationId xmlns:a16="http://schemas.microsoft.com/office/drawing/2014/main" id="{80ED38F7-57C5-444E-B2A5-40DDEB2BAD5C}"/>
              </a:ext>
            </a:extLst>
          </p:cNvPr>
          <p:cNvSpPr txBox="1"/>
          <p:nvPr/>
        </p:nvSpPr>
        <p:spPr>
          <a:xfrm>
            <a:off x="697737" y="1757182"/>
            <a:ext cx="4598003" cy="1938992"/>
          </a:xfrm>
          <a:prstGeom prst="rect">
            <a:avLst/>
          </a:prstGeom>
          <a:noFill/>
        </p:spPr>
        <p:txBody>
          <a:bodyPr wrap="square">
            <a:spAutoFit/>
          </a:bodyPr>
          <a:lstStyle/>
          <a:p>
            <a:pPr lvl="0" algn="ctr"/>
            <a:r>
              <a:rPr lang="en-US" sz="3000" dirty="0">
                <a:solidFill>
                  <a:srgbClr val="FF0000"/>
                </a:solidFill>
                <a:latin typeface="Arial" panose="020B0604020202020204" pitchFamily="34" charset="0"/>
                <a:cs typeface="Arial" panose="020B0604020202020204" pitchFamily="34" charset="0"/>
              </a:rPr>
              <a:t>Linh </a:t>
            </a:r>
            <a:r>
              <a:rPr lang="en-US" sz="3000" dirty="0" err="1">
                <a:solidFill>
                  <a:srgbClr val="FF0000"/>
                </a:solidFill>
                <a:latin typeface="Arial" panose="020B0604020202020204" pitchFamily="34" charset="0"/>
                <a:cs typeface="Arial" panose="020B0604020202020204" pitchFamily="34" charset="0"/>
              </a:rPr>
              <a:t>cảm</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thấy</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bất</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ngờ</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và</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vui</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vẻ</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vì</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mình</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vẫn</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đi</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học</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đúng</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giờ</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xứng</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đáng</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để</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vào</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Đội</a:t>
            </a:r>
            <a:r>
              <a:rPr lang="en-US" sz="3000" dirty="0">
                <a:solidFill>
                  <a:srgbClr val="FF0000"/>
                </a:solidFill>
                <a:latin typeface="Arial" panose="020B0604020202020204" pitchFamily="34" charset="0"/>
                <a:cs typeface="Arial" panose="020B0604020202020204" pitchFamily="34" charset="0"/>
              </a:rPr>
              <a:t>.</a:t>
            </a:r>
            <a:endParaRPr kumimoji="0" lang="en-US" sz="30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689835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500"/>
                                        <p:tgtEl>
                                          <p:spTgt spid="19"/>
                                        </p:tgtEl>
                                      </p:cBhvr>
                                    </p:animEffect>
                                    <p:set>
                                      <p:cBhvr>
                                        <p:cTn id="25" dur="1" fill="hold">
                                          <p:stCondLst>
                                            <p:cond delay="499"/>
                                          </p:stCondLst>
                                        </p:cTn>
                                        <p:tgtEl>
                                          <p:spTgt spid="19"/>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4"/>
                                        </p:tgtEl>
                                      </p:cBhvr>
                                    </p:animEffect>
                                    <p:set>
                                      <p:cBhvr>
                                        <p:cTn id="28" dur="1" fill="hold">
                                          <p:stCondLst>
                                            <p:cond delay="499"/>
                                          </p:stCondLst>
                                        </p:cTn>
                                        <p:tgtEl>
                                          <p:spTgt spid="14"/>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anim calcmode="lin" valueType="num">
                                      <p:cBhvr additive="base">
                                        <p:cTn id="33" dur="500" fill="hold"/>
                                        <p:tgtEl>
                                          <p:spTgt spid="24"/>
                                        </p:tgtEl>
                                        <p:attrNameLst>
                                          <p:attrName>ppt_x</p:attrName>
                                        </p:attrNameLst>
                                      </p:cBhvr>
                                      <p:tavLst>
                                        <p:tav tm="0">
                                          <p:val>
                                            <p:strVal val="#ppt_x"/>
                                          </p:val>
                                        </p:tav>
                                        <p:tav tm="100000">
                                          <p:val>
                                            <p:strVal val="#ppt_x"/>
                                          </p:val>
                                        </p:tav>
                                      </p:tavLst>
                                    </p:anim>
                                    <p:anim calcmode="lin" valueType="num">
                                      <p:cBhvr additive="base">
                                        <p:cTn id="34" dur="500" fill="hold"/>
                                        <p:tgtEl>
                                          <p:spTgt spid="24"/>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additive="base">
                                        <p:cTn id="37" dur="500" fill="hold"/>
                                        <p:tgtEl>
                                          <p:spTgt spid="21"/>
                                        </p:tgtEl>
                                        <p:attrNameLst>
                                          <p:attrName>ppt_x</p:attrName>
                                        </p:attrNameLst>
                                      </p:cBhvr>
                                      <p:tavLst>
                                        <p:tav tm="0">
                                          <p:val>
                                            <p:strVal val="#ppt_x"/>
                                          </p:val>
                                        </p:tav>
                                        <p:tav tm="100000">
                                          <p:val>
                                            <p:strVal val="#ppt_x"/>
                                          </p:val>
                                        </p:tav>
                                      </p:tavLst>
                                    </p:anim>
                                    <p:anim calcmode="lin" valueType="num">
                                      <p:cBhvr additive="base">
                                        <p:cTn id="3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1" nodeType="clickEffect">
                                  <p:stCondLst>
                                    <p:cond delay="0"/>
                                  </p:stCondLst>
                                  <p:childTnLst>
                                    <p:animEffect transition="out" filter="fade">
                                      <p:cBhvr>
                                        <p:cTn id="42" dur="500"/>
                                        <p:tgtEl>
                                          <p:spTgt spid="24"/>
                                        </p:tgtEl>
                                      </p:cBhvr>
                                    </p:animEffect>
                                    <p:set>
                                      <p:cBhvr>
                                        <p:cTn id="43" dur="1" fill="hold">
                                          <p:stCondLst>
                                            <p:cond delay="499"/>
                                          </p:stCondLst>
                                        </p:cTn>
                                        <p:tgtEl>
                                          <p:spTgt spid="24"/>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21"/>
                                        </p:tgtEl>
                                      </p:cBhvr>
                                    </p:animEffect>
                                    <p:set>
                                      <p:cBhvr>
                                        <p:cTn id="46"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7" repeatCount="indefinite" fill="remove" display="0">
                  <p:stCondLst>
                    <p:cond delay="indefinite"/>
                  </p:stCondLst>
                  <p:endCondLst>
                    <p:cond evt="onStopAudio" delay="0">
                      <p:tgtEl>
                        <p:sldTgt/>
                      </p:tgtEl>
                    </p:cond>
                  </p:endCondLst>
                </p:cTn>
                <p:tgtEl>
                  <p:spTgt spid="32"/>
                </p:tgtEl>
              </p:cMediaNode>
            </p:audio>
          </p:childTnLst>
        </p:cTn>
      </p:par>
    </p:tnLst>
    <p:bldLst>
      <p:bldP spid="19" grpId="0"/>
      <p:bldP spid="19" grpId="1"/>
      <p:bldP spid="24" grpId="0"/>
      <p:bldP spid="24" grpId="1"/>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e1pchtkt">
      <a:majorFont>
        <a:latin typeface="华康方圆体W7"/>
        <a:ea typeface="华康方圆体W7"/>
        <a:cs typeface=""/>
      </a:majorFont>
      <a:minorFont>
        <a:latin typeface="华康方圆体W7"/>
        <a:ea typeface="华康方圆体W7"/>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TotalTime>
  <Words>517</Words>
  <Application>Microsoft Office PowerPoint</Application>
  <PresentationFormat>Widescreen</PresentationFormat>
  <Paragraphs>67</Paragraphs>
  <Slides>20</Slides>
  <Notes>20</Notes>
  <HiddenSlides>0</HiddenSlides>
  <MMClips>10</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20</vt:i4>
      </vt:variant>
    </vt:vector>
  </HeadingPairs>
  <TitlesOfParts>
    <vt:vector size="36" baseType="lpstr">
      <vt:lpstr>微软雅黑</vt:lpstr>
      <vt:lpstr>Arial</vt:lpstr>
      <vt:lpstr>Arial-Rounded</vt:lpstr>
      <vt:lpstr>Calibri</vt:lpstr>
      <vt:lpstr>Calibri Light</vt:lpstr>
      <vt:lpstr>Coiny</vt:lpstr>
      <vt:lpstr>等线</vt:lpstr>
      <vt:lpstr>Times New Roman</vt:lpstr>
      <vt:lpstr>华康方圆体W7</vt:lpstr>
      <vt:lpstr>字魂27号-布丁体</vt:lpstr>
      <vt:lpstr>思源黑体 CN Light</vt:lpstr>
      <vt:lpstr>迷你简细行楷</vt:lpstr>
      <vt:lpstr>1_Office Theme</vt:lpstr>
      <vt:lpstr>千图网海量PPT模板www.58pic.com​​</vt:lpstr>
      <vt:lpstr>1_千图网海量PPT模板www.58pic.com​​</vt:lpstr>
      <vt:lpstr>千图网拥有20W+精美PPT模板 更多PPT模板下载至：www.58pic.com/office/ppt​​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20</cp:revision>
  <dcterms:created xsi:type="dcterms:W3CDTF">2022-06-25T00:47:11Z</dcterms:created>
  <dcterms:modified xsi:type="dcterms:W3CDTF">2023-10-10T01:10:02Z</dcterms:modified>
</cp:coreProperties>
</file>