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9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0" r:id="rId25"/>
    <p:sldId id="2007577201" r:id="rId26"/>
    <p:sldId id="2007577191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927105" y="3652541"/>
            <a:ext cx="10264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Từ ngữ về nhà trường. Dấu chấm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600</Words>
  <Application>Microsoft Office PowerPoint</Application>
  <PresentationFormat>Widescreen</PresentationFormat>
  <Paragraphs>125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50" baseType="lpstr">
      <vt:lpstr>宋体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DengXian</vt:lpstr>
      <vt:lpstr>DengXian</vt:lpstr>
      <vt:lpstr>等线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字魂115号-刀刀体</vt:lpstr>
      <vt:lpstr>字魂59号-创粗黑</vt:lpstr>
      <vt:lpstr>思源黑体 CN Regular</vt:lpstr>
      <vt:lpstr>方正少儿简体</vt:lpstr>
      <vt:lpstr>杨任东竹石体-Semibold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2022-06-25T07:22:12Z</dcterms:created>
  <dcterms:modified xsi:type="dcterms:W3CDTF">2022-10-13T03:19:57Z</dcterms:modified>
</cp:coreProperties>
</file>