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.xml" ContentType="application/vnd.openxmlformats-officedocument.presentationml.tags+xml"/>
  <Override PartName="/ppt/notesSlides/notesSlide13.xml" ContentType="application/vnd.openxmlformats-officedocument.presentationml.notesSlide+xml"/>
  <Override PartName="/ppt/tags/tag3.xml" ContentType="application/vnd.openxmlformats-officedocument.presentationml.tags+xml"/>
  <Override PartName="/ppt/notesSlides/notesSlide1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5.xml" ContentType="application/vnd.openxmlformats-officedocument.presentationml.notesSlide+xml"/>
  <Override PartName="/ppt/tags/tag9.xml" ContentType="application/vnd.openxmlformats-officedocument.presentationml.tags+xml"/>
  <Override PartName="/ppt/notesSlides/notesSlide16.xml" ContentType="application/vnd.openxmlformats-officedocument.presentationml.notesSlide+xml"/>
  <Override PartName="/ppt/tags/tag10.xml" ContentType="application/vnd.openxmlformats-officedocument.presentationml.tags+xml"/>
  <Override PartName="/ppt/notesSlides/notesSlide17.xml" ContentType="application/vnd.openxmlformats-officedocument.presentationml.notesSlide+xml"/>
  <Override PartName="/ppt/tags/tag11.xml" ContentType="application/vnd.openxmlformats-officedocument.presentationml.tags+xml"/>
  <Override PartName="/ppt/notesSlides/notesSlide18.xml" ContentType="application/vnd.openxmlformats-officedocument.presentationml.notesSlide+xml"/>
  <Override PartName="/ppt/tags/tag12.xml" ContentType="application/vnd.openxmlformats-officedocument.presentationml.tags+xml"/>
  <Override PartName="/ppt/notesSlides/notesSlide19.xml" ContentType="application/vnd.openxmlformats-officedocument.presentationml.notesSlide+xml"/>
  <Override PartName="/ppt/tags/tag13.xml" ContentType="application/vnd.openxmlformats-officedocument.presentationml.tags+xml"/>
  <Override PartName="/ppt/notesSlides/notesSlide20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704" r:id="rId2"/>
    <p:sldMasterId id="2147483712" r:id="rId3"/>
    <p:sldMasterId id="2147483724" r:id="rId4"/>
    <p:sldMasterId id="2147483738" r:id="rId5"/>
    <p:sldMasterId id="2147483750" r:id="rId6"/>
    <p:sldMasterId id="2147483761" r:id="rId7"/>
  </p:sldMasterIdLst>
  <p:notesMasterIdLst>
    <p:notesMasterId r:id="rId35"/>
  </p:notesMasterIdLst>
  <p:sldIdLst>
    <p:sldId id="261" r:id="rId8"/>
    <p:sldId id="303" r:id="rId9"/>
    <p:sldId id="264" r:id="rId10"/>
    <p:sldId id="265" r:id="rId11"/>
    <p:sldId id="306" r:id="rId12"/>
    <p:sldId id="333" r:id="rId13"/>
    <p:sldId id="332" r:id="rId14"/>
    <p:sldId id="315" r:id="rId15"/>
    <p:sldId id="334" r:id="rId16"/>
    <p:sldId id="272" r:id="rId17"/>
    <p:sldId id="335" r:id="rId18"/>
    <p:sldId id="336" r:id="rId19"/>
    <p:sldId id="312" r:id="rId20"/>
    <p:sldId id="274" r:id="rId21"/>
    <p:sldId id="311" r:id="rId22"/>
    <p:sldId id="338" r:id="rId23"/>
    <p:sldId id="1540" r:id="rId24"/>
    <p:sldId id="1523" r:id="rId25"/>
    <p:sldId id="1541" r:id="rId26"/>
    <p:sldId id="1542" r:id="rId27"/>
    <p:sldId id="1544" r:id="rId28"/>
    <p:sldId id="330" r:id="rId29"/>
    <p:sldId id="1545" r:id="rId30"/>
    <p:sldId id="1546" r:id="rId31"/>
    <p:sldId id="292" r:id="rId32"/>
    <p:sldId id="319" r:id="rId33"/>
    <p:sldId id="29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75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ableStyles" Target="tableStyle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6054DB-2CF0-4485-AA06-519397423494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01FCD2-2D55-4B97-A882-675A7B9FE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958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4952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3162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4025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6029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817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5253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3018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9430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290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958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022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9038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221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0536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3321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con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vẽ</a:t>
            </a:r>
            <a:r>
              <a:rPr lang="en-US" baseline="0" dirty="0"/>
              <a:t>,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mảnh</a:t>
            </a:r>
            <a:r>
              <a:rPr lang="en-US" baseline="0" dirty="0"/>
              <a:t> </a:t>
            </a:r>
            <a:r>
              <a:rPr lang="en-US" baseline="0" dirty="0" err="1"/>
              <a:t>ghép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mảnh</a:t>
            </a:r>
            <a:r>
              <a:rPr lang="en-US" baseline="0" dirty="0"/>
              <a:t> </a:t>
            </a:r>
            <a:r>
              <a:rPr lang="en-US" baseline="0" dirty="0" err="1"/>
              <a:t>ghép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mất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rồi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BE6FF-1768-4C37-85C8-89F68B50D4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69828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74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010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564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752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408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0109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8872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699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84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35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71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0685138"/>
      </p:ext>
    </p:extLst>
  </p:cSld>
  <p:clrMapOvr>
    <a:masterClrMapping/>
  </p:clrMapOvr>
  <p:transition spd="slow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92013"/>
      </p:ext>
    </p:extLst>
  </p:cSld>
  <p:clrMapOvr>
    <a:masterClrMapping/>
  </p:clrMapOvr>
  <p:transition spd="slow" advTm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4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70145"/>
      </p:ext>
    </p:extLst>
  </p:cSld>
  <p:clrMapOvr>
    <a:masterClrMapping/>
  </p:clrMapOvr>
  <p:transition spd="slow" advTm="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646033"/>
      </p:ext>
    </p:extLst>
  </p:cSld>
  <p:clrMapOvr>
    <a:masterClrMapping/>
  </p:clrMapOvr>
  <p:transition spd="slow" advTm="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642496"/>
      </p:ext>
    </p:extLst>
  </p:cSld>
  <p:clrMapOvr>
    <a:masterClrMapping/>
  </p:clrMapOvr>
  <p:transition spd="slow" advTm="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1_仅标题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246" y="103203"/>
            <a:ext cx="11979679" cy="6767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16361" y="6498620"/>
            <a:ext cx="12424725" cy="5608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05081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Google Shape;19;p2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Google Shape;20;p2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4465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093895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39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515085"/>
      </p:ext>
    </p:extLst>
  </p:cSld>
  <p:clrMapOvr>
    <a:masterClrMapping/>
  </p:clrMapOvr>
  <p:transition spd="slow"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99230"/>
      </p:ext>
    </p:extLst>
  </p:cSld>
  <p:clrMapOvr>
    <a:masterClrMapping/>
  </p:clrMapOvr>
  <p:transition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129222"/>
      </p:ext>
    </p:extLst>
  </p:cSld>
  <p:clrMapOvr>
    <a:masterClrMapping/>
  </p:clrMapOvr>
  <p:transition spd="slow">
    <p:cov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0824047"/>
      </p:ext>
    </p:extLst>
  </p:cSld>
  <p:clrMapOvr>
    <a:masterClrMapping/>
  </p:clrMapOvr>
  <p:transition spd="slow">
    <p:cover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921491"/>
      </p:ext>
    </p:extLst>
  </p:cSld>
  <p:clrMapOvr>
    <a:masterClrMapping/>
  </p:clrMapOvr>
  <p:transition spd="slow">
    <p:cove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586951"/>
      </p:ext>
    </p:extLst>
  </p:cSld>
  <p:clrMapOvr>
    <a:masterClrMapping/>
  </p:clrMapOvr>
  <p:transition spd="slow">
    <p:cover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837474"/>
      </p:ext>
    </p:extLst>
  </p:cSld>
  <p:clrMapOvr>
    <a:masterClrMapping/>
  </p:clrMapOvr>
  <p:transition spd="slow">
    <p:cover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370852"/>
      </p:ext>
    </p:extLst>
  </p:cSld>
  <p:clrMapOvr>
    <a:masterClrMapping/>
  </p:clrMapOvr>
  <p:transition spd="slow">
    <p:cover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832100"/>
      </p:ext>
    </p:extLst>
  </p:cSld>
  <p:clrMapOvr>
    <a:masterClrMapping/>
  </p:clrMapOvr>
  <p:transition spd="slow">
    <p:cover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414822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42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326211"/>
      </p:ext>
    </p:extLst>
  </p:cSld>
  <p:clrMapOvr>
    <a:masterClrMapping/>
  </p:clrMapOvr>
  <p:transition spd="slow">
    <p:cover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052074"/>
      </p:ext>
    </p:extLst>
  </p:cSld>
  <p:clrMapOvr>
    <a:masterClrMapping/>
  </p:clrMapOvr>
  <p:transition spd="slow">
    <p:cover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510475"/>
      </p:ext>
    </p:extLst>
  </p:cSld>
  <p:clrMapOvr>
    <a:masterClrMapping/>
  </p:clrMapOvr>
  <p:transition spd="slow">
    <p:cover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9205563"/>
      </p:ext>
    </p:extLst>
  </p:cSld>
  <p:clrMapOvr>
    <a:masterClrMapping/>
  </p:clrMapOvr>
  <p:transition spd="slow">
    <p:cover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450030"/>
      </p:ext>
    </p:extLst>
  </p:cSld>
  <p:clrMapOvr>
    <a:masterClrMapping/>
  </p:clrMapOvr>
  <p:transition spd="slow">
    <p:cover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372665"/>
      </p:ext>
    </p:extLst>
  </p:cSld>
  <p:clrMapOvr>
    <a:masterClrMapping/>
  </p:clrMapOvr>
  <p:transition spd="slow">
    <p:cover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923000"/>
      </p:ext>
    </p:extLst>
  </p:cSld>
  <p:clrMapOvr>
    <a:masterClrMapping/>
  </p:clrMapOvr>
  <p:transition spd="slow">
    <p:cover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158323"/>
      </p:ext>
    </p:extLst>
  </p:cSld>
  <p:clrMapOvr>
    <a:masterClrMapping/>
  </p:clrMapOvr>
  <p:transition spd="slow">
    <p:cover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780617"/>
      </p:ext>
    </p:extLst>
  </p:cSld>
  <p:clrMapOvr>
    <a:masterClrMapping/>
  </p:clrMapOvr>
  <p:transition spd="slow">
    <p:cover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544693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25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941964"/>
      </p:ext>
    </p:extLst>
  </p:cSld>
  <p:clrMapOvr>
    <a:masterClrMapping/>
  </p:clrMapOvr>
  <p:transition spd="slow">
    <p:cover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2832480"/>
      </p:ext>
    </p:extLst>
  </p:cSld>
  <p:clrMapOvr>
    <a:masterClrMapping/>
  </p:clrMapOvr>
  <p:transition spd="slow">
    <p:cover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92152020"/>
      </p:ext>
    </p:extLst>
  </p:cSld>
  <p:clrMapOvr>
    <a:masterClrMapping/>
  </p:clrMapOvr>
  <p:transition spd="slow">
    <p:cover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7269749"/>
      </p:ext>
    </p:extLst>
  </p:cSld>
  <p:clrMapOvr>
    <a:masterClrMapping/>
  </p:clrMapOvr>
  <p:transition spd="slow" advTm="0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259852"/>
      </p:ext>
    </p:extLst>
  </p:cSld>
  <p:clrMapOvr>
    <a:masterClrMapping/>
  </p:clrMapOvr>
  <p:transition spd="slow" advTm="0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4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486381"/>
      </p:ext>
    </p:extLst>
  </p:cSld>
  <p:clrMapOvr>
    <a:masterClrMapping/>
  </p:clrMapOvr>
  <p:transition spd="slow" advTm="0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2023/10/10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037166"/>
      </p:ext>
    </p:extLst>
  </p:cSld>
  <p:clrMapOvr>
    <a:masterClrMapping/>
  </p:clrMapOvr>
  <p:transition spd="slow" advTm="0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2023/10/10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377279"/>
      </p:ext>
    </p:extLst>
  </p:cSld>
  <p:clrMapOvr>
    <a:masterClrMapping/>
  </p:clrMapOvr>
  <p:transition spd="slow" advTm="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1_仅标题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246" y="103203"/>
            <a:ext cx="11979679" cy="6767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16361" y="6498620"/>
            <a:ext cx="12424725" cy="560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22404" y="5776387"/>
            <a:ext cx="1146147" cy="5974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00900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9" name="Google Shape;19;p2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0" name="Google Shape;20;p2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9170"/>
            <a:fld id="{00000000-1234-1234-1234-123412341234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98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62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37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335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57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93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78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117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-12700" y="8890"/>
            <a:ext cx="12215495" cy="683958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88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91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1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62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4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71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38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657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290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76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972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559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23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739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99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58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565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34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92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2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2E7B89B-9A3F-4DD2-85AB-FE1B8D4B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41BDCA-78D4-4C6F-84D0-8C14A533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FBB7D9A-21F5-4771-B44C-556279E5B7A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5" y="408930"/>
            <a:ext cx="1237952" cy="123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821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612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</p:sldLayoutIdLst>
  <p:transition spd="slow" advTm="0">
    <p:fad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C52B4943-E2CC-4987-B45D-78C566C7651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5" y="408930"/>
            <a:ext cx="1237952" cy="123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087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668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2023/10/10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55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</p:sldLayoutIdLst>
  <p:transition spd="slow" advTm="0">
    <p:fad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691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</p:sldLayoutIdLst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2E7B89B-9A3F-4DD2-85AB-FE1B8D4B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41BDCA-78D4-4C6F-84D0-8C14A533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39A3C6C5-9E25-4AA0-932E-9A15EDE19516}" type="datetimeFigureOut">
              <a:rPr lang="zh-CN" altLang="en-US" smtClean="0"/>
              <a:pPr/>
              <a:t>2023/10/10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F26FBF6A-3DC0-46DC-9480-A3BF9A1815E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850" y="269875"/>
            <a:ext cx="1352252" cy="135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052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6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7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microsoft.com/office/2007/relationships/hdphoto" Target="../media/hdphoto3.wdp"/><Relationship Id="rId9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63.jpeg"/><Relationship Id="rId5" Type="http://schemas.openxmlformats.org/officeDocument/2006/relationships/image" Target="../media/image6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6.xml"/><Relationship Id="rId7" Type="http://schemas.openxmlformats.org/officeDocument/2006/relationships/notesSlide" Target="../notesSlides/notesSlide15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8.xml"/><Relationship Id="rId10" Type="http://schemas.openxmlformats.org/officeDocument/2006/relationships/image" Target="../media/image64.png"/><Relationship Id="rId4" Type="http://schemas.openxmlformats.org/officeDocument/2006/relationships/tags" Target="../tags/tag7.xml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6.xml"/><Relationship Id="rId1" Type="http://schemas.openxmlformats.org/officeDocument/2006/relationships/tags" Target="../tags/tag9.xml"/><Relationship Id="rId5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6.xml"/><Relationship Id="rId1" Type="http://schemas.openxmlformats.org/officeDocument/2006/relationships/tags" Target="../tags/tag10.xml"/><Relationship Id="rId5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6.xml"/><Relationship Id="rId1" Type="http://schemas.openxmlformats.org/officeDocument/2006/relationships/tags" Target="../tags/tag11.xml"/><Relationship Id="rId5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6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7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66.xml"/><Relationship Id="rId1" Type="http://schemas.openxmlformats.org/officeDocument/2006/relationships/tags" Target="../tags/tag12.xml"/><Relationship Id="rId5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66.xml"/><Relationship Id="rId1" Type="http://schemas.openxmlformats.org/officeDocument/2006/relationships/tags" Target="../tags/tag13.xml"/><Relationship Id="rId5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44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2.png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13" Type="http://schemas.openxmlformats.org/officeDocument/2006/relationships/image" Target="../media/image76.png"/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9.png"/><Relationship Id="rId11" Type="http://schemas.openxmlformats.org/officeDocument/2006/relationships/image" Target="../media/image74.jpg"/><Relationship Id="rId5" Type="http://schemas.openxmlformats.org/officeDocument/2006/relationships/audio" Target="../media/audio1.wav"/><Relationship Id="rId10" Type="http://schemas.openxmlformats.org/officeDocument/2006/relationships/image" Target="../media/image73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72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emf"/><Relationship Id="rId3" Type="http://schemas.openxmlformats.org/officeDocument/2006/relationships/image" Target="../media/image40.png"/><Relationship Id="rId7" Type="http://schemas.openxmlformats.org/officeDocument/2006/relationships/image" Target="../media/image80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32.png"/><Relationship Id="rId7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2DCC3D7-C75D-4737-B847-4FC01097DB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81" y="0"/>
            <a:ext cx="739661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3D0F54-1160-4661-A6C9-03CB4694DF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6619" cy="6858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CB1448EF-C174-4E5E-8041-B5CBD84954CC}"/>
              </a:ext>
            </a:extLst>
          </p:cNvPr>
          <p:cNvGrpSpPr/>
          <p:nvPr/>
        </p:nvGrpSpPr>
        <p:grpSpPr>
          <a:xfrm flipH="1">
            <a:off x="13437" y="3254829"/>
            <a:ext cx="4169230" cy="3603171"/>
            <a:chOff x="4444317" y="3254829"/>
            <a:chExt cx="4169230" cy="360317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AEB761C-016E-4D74-8475-C21B4D18C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2" r="6963" b="59365"/>
            <a:stretch/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D0D4D510-30E9-4F4E-8073-949D24AFD0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89" b="58730"/>
            <a:stretch/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025439" y="1122504"/>
            <a:ext cx="8569420" cy="339840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0996" y="1349672"/>
            <a:ext cx="3072650" cy="749873"/>
          </a:xfrm>
          <a:prstGeom prst="rect">
            <a:avLst/>
          </a:prstGeom>
        </p:spPr>
      </p:pic>
      <p:pic>
        <p:nvPicPr>
          <p:cNvPr id="15" name="Picture 14" descr="Graphical user interface, application, icon&#10;&#10;Description automatically generated">
            <a:extLst>
              <a:ext uri="{FF2B5EF4-FFF2-40B4-BE49-F238E27FC236}">
                <a16:creationId xmlns:a16="http://schemas.microsoft.com/office/drawing/2014/main" id="{6A772A9D-EF12-4677-BDDD-7BCAA62ECD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359" y="3111574"/>
            <a:ext cx="3985911" cy="398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DE408F8-F3EF-4FEA-9722-0440192CF1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3008" y="2203122"/>
            <a:ext cx="8169348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9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sp>
        <p:nvSpPr>
          <p:cNvPr id="56" name="Rectangle 55"/>
          <p:cNvSpPr/>
          <p:nvPr/>
        </p:nvSpPr>
        <p:spPr>
          <a:xfrm>
            <a:off x="-348895" y="569875"/>
            <a:ext cx="7798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toàn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bài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267803" y="1421739"/>
            <a:ext cx="3946593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Tiêu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chí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đánh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giá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29940" y="2339134"/>
            <a:ext cx="7868387" cy="2867642"/>
            <a:chOff x="2329940" y="2339134"/>
            <a:chExt cx="7868387" cy="2867642"/>
          </a:xfrm>
        </p:grpSpPr>
        <p:sp>
          <p:nvSpPr>
            <p:cNvPr id="55" name="Rounded Rectangle 54"/>
            <p:cNvSpPr/>
            <p:nvPr/>
          </p:nvSpPr>
          <p:spPr>
            <a:xfrm>
              <a:off x="2329941" y="2365393"/>
              <a:ext cx="3645680" cy="798653"/>
            </a:xfrm>
            <a:prstGeom prst="roundRect">
              <a:avLst>
                <a:gd name="adj" fmla="val 50000"/>
              </a:avLst>
            </a:prstGeom>
            <a:solidFill>
              <a:srgbClr val="C1EF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082295" y="2472331"/>
              <a:ext cx="1938351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đúng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2470875" y="2512719"/>
              <a:ext cx="504000" cy="504000"/>
            </a:xfrm>
            <a:prstGeom prst="ellipse">
              <a:avLst/>
            </a:prstGeom>
            <a:solidFill>
              <a:srgbClr val="93E3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1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2329941" y="3342381"/>
              <a:ext cx="3645680" cy="798653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082295" y="3449319"/>
              <a:ext cx="1960793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to,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rõ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2470875" y="3489707"/>
              <a:ext cx="504000" cy="504000"/>
            </a:xfrm>
            <a:prstGeom prst="ellipse">
              <a:avLst/>
            </a:prstGeom>
            <a:solidFill>
              <a:srgbClr val="FFE443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2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Rounded Rectangle 62"/>
            <p:cNvSpPr/>
            <p:nvPr/>
          </p:nvSpPr>
          <p:spPr>
            <a:xfrm>
              <a:off x="2329940" y="4408123"/>
              <a:ext cx="5119273" cy="79865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3082295" y="4515061"/>
              <a:ext cx="373692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Ngắt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nghỉ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đúng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chỗ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2470875" y="4555449"/>
              <a:ext cx="504000" cy="504000"/>
            </a:xfrm>
            <a:prstGeom prst="ellipse">
              <a:avLst/>
            </a:prstGeom>
            <a:solidFill>
              <a:srgbClr val="FFB7A3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3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66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6431703" y="2339134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6402603" y="3327786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7667844" y="4446667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771487" y="632515"/>
            <a:ext cx="511318" cy="5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19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770" y="57055"/>
            <a:ext cx="2813680" cy="583943"/>
            <a:chOff x="2834085" y="693065"/>
            <a:chExt cx="5453575" cy="679171"/>
          </a:xfrm>
        </p:grpSpPr>
        <p:sp>
          <p:nvSpPr>
            <p:cNvPr id="16" name="Rounded Rectangle 15"/>
            <p:cNvSpPr/>
            <p:nvPr/>
          </p:nvSpPr>
          <p:spPr>
            <a:xfrm>
              <a:off x="3435632" y="693066"/>
              <a:ext cx="4852028" cy="679170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lang="en-US" altLang="zh-CN" sz="2800" b="1" kern="0" dirty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toàn</a:t>
              </a:r>
              <a:r>
                <a:rPr lang="en-US" altLang="zh-CN" sz="2800" b="1" kern="0" dirty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bài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75675" y="451475"/>
              <a:ext cx="629993" cy="1113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35128" y="856357"/>
            <a:ext cx="1164732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tan học, các chữ cái và dấu câu đã ngồi lại họp. Bác chữ A dõng dạc mở đầu: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tiếng xì xào: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nghĩa là thế này: “Chú lính bước vào. Đầu chú đội chiếc mũ sắt. Dưới chân đi đôi giày da. Trên trán lấm tấm mồ hôi.”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rộ lên. Dấu chấm nói: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Theo tôi, tất cả là do cậu này chẳng bao giờ để ý đến dấu câu. Mỏi tay chỗ nào, cậu ta chấm chỗ ấy.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mấy dấu câu đều lắc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Ẩu thế nhỉ!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chữ A đề nghị: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Từ nay, mỗi khi em Hoàng định chấm câu, anh dấu chấm cần yêu cầu Hoàng đọc lại nội dung câu văn một lần nữa đã. Được không nào?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(Phỏng theo Trần Ninh Hồ)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58B89E-BAEC-408F-A033-FDC35ED4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0585C7-66FB-4982-8ED1-A4BD88E27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715" y="4205467"/>
            <a:ext cx="3067050" cy="149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557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30213" y="141047"/>
            <a:ext cx="1804572" cy="1999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29" y="5699707"/>
            <a:ext cx="12193057" cy="124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84322" y="2089965"/>
            <a:ext cx="7096359" cy="324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22401" y="1962680"/>
            <a:ext cx="810839" cy="70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046419" y="3586092"/>
            <a:ext cx="2164268" cy="23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35126" y="5847704"/>
            <a:ext cx="914479" cy="829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212709" y="6126908"/>
            <a:ext cx="737680" cy="61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69206" y="4845035"/>
            <a:ext cx="1944793" cy="2011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698788" y="4723527"/>
            <a:ext cx="920576" cy="481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84529" y="417045"/>
            <a:ext cx="1121761" cy="57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665216" y="724922"/>
            <a:ext cx="926672" cy="53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8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082664" y="1803780"/>
            <a:ext cx="792549" cy="4572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组合 21">
            <a:extLst>
              <a:ext uri="{FF2B5EF4-FFF2-40B4-BE49-F238E27FC236}">
                <a16:creationId xmlns:a16="http://schemas.microsoft.com/office/drawing/2014/main" id="{8E79FFBF-C105-49E9-AF23-B45A5B0DABE2}"/>
              </a:ext>
            </a:extLst>
          </p:cNvPr>
          <p:cNvGrpSpPr/>
          <p:nvPr/>
        </p:nvGrpSpPr>
        <p:grpSpPr>
          <a:xfrm>
            <a:off x="5428024" y="1889496"/>
            <a:ext cx="1551937" cy="1555081"/>
            <a:chOff x="1850445" y="1929603"/>
            <a:chExt cx="1163953" cy="1166311"/>
          </a:xfrm>
        </p:grpSpPr>
        <p:sp>
          <p:nvSpPr>
            <p:cNvPr id="19" name="椭圆 80">
              <a:extLst>
                <a:ext uri="{FF2B5EF4-FFF2-40B4-BE49-F238E27FC236}">
                  <a16:creationId xmlns:a16="http://schemas.microsoft.com/office/drawing/2014/main" id="{6B376D03-CE70-4C66-9B99-3D272DC7B152}"/>
                </a:ext>
              </a:extLst>
            </p:cNvPr>
            <p:cNvSpPr/>
            <p:nvPr/>
          </p:nvSpPr>
          <p:spPr bwMode="auto">
            <a:xfrm>
              <a:off x="1850445" y="1929603"/>
              <a:ext cx="1163953" cy="1166311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121917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 dirty="0">
                <a:ea typeface="微软雅黑 Light" panose="020B0502040204020203" pitchFamily="34" charset="-122"/>
              </a:endParaRPr>
            </a:p>
          </p:txBody>
        </p:sp>
        <p:sp>
          <p:nvSpPr>
            <p:cNvPr id="20" name="TextBox 57">
              <a:extLst>
                <a:ext uri="{FF2B5EF4-FFF2-40B4-BE49-F238E27FC236}">
                  <a16:creationId xmlns:a16="http://schemas.microsoft.com/office/drawing/2014/main" id="{91201230-C1DE-417F-A528-A3DDE56E8A9A}"/>
                </a:ext>
              </a:extLst>
            </p:cNvPr>
            <p:cNvSpPr txBox="1"/>
            <p:nvPr/>
          </p:nvSpPr>
          <p:spPr>
            <a:xfrm>
              <a:off x="1960176" y="2051093"/>
              <a:ext cx="898323" cy="9002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1" defTabSz="1219170">
                <a:defRPr/>
              </a:pPr>
              <a:r>
                <a:rPr lang="en-US" altLang="zh-CN" sz="7200" spc="300">
                  <a:latin typeface="Calibri"/>
                  <a:ea typeface="微软雅黑 Light" panose="020B0502040204020203" pitchFamily="34" charset="-122"/>
                </a:rPr>
                <a:t>02</a:t>
              </a:r>
              <a:endParaRPr lang="zh-CN" altLang="en-US" sz="7200" spc="300" dirty="0">
                <a:latin typeface="Calibri"/>
                <a:ea typeface="微软雅黑 Light" panose="020B0502040204020203" pitchFamily="34" charset="-122"/>
              </a:endParaRPr>
            </a:p>
          </p:txBody>
        </p:sp>
      </p:grp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98794A8A-2574-402D-A5E6-3FD263308F0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t="15761" b="22855"/>
          <a:stretch/>
        </p:blipFill>
        <p:spPr>
          <a:xfrm>
            <a:off x="2845064" y="3251813"/>
            <a:ext cx="6517275" cy="155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28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64B2578B-8D26-46EA-A4A8-E679801515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4705" y="782288"/>
            <a:ext cx="8043245" cy="772352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17D24BC-943A-4E46-82AE-3AEE339A5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5031CBF-EB59-4C82-A597-048FDBF022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756197">
            <a:off x="-152218" y="5142974"/>
            <a:ext cx="2334970" cy="140220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CA3C8AE-12F0-41CC-86D2-5D06E3C62E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71273">
            <a:off x="9880780" y="5272339"/>
            <a:ext cx="2334970" cy="1402202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id="{B6D9C0DC-8917-4292-9BB5-5DF433C410AE}"/>
              </a:ext>
            </a:extLst>
          </p:cNvPr>
          <p:cNvGrpSpPr/>
          <p:nvPr/>
        </p:nvGrpSpPr>
        <p:grpSpPr>
          <a:xfrm>
            <a:off x="1924050" y="5021934"/>
            <a:ext cx="8362950" cy="2426616"/>
            <a:chOff x="6296269" y="5376694"/>
            <a:chExt cx="5968501" cy="1531158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717D9E96-CC52-4545-A807-6134C7F61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0C952FE3-3347-41D2-8A36-E21E22882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8B589CD8-8EE7-4081-BDDA-901F0D533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2BF19F1C-073E-41A1-91A4-164B9D31D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E122E54A-5B63-458A-B313-D22130624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53" name="图片 52">
            <a:extLst>
              <a:ext uri="{FF2B5EF4-FFF2-40B4-BE49-F238E27FC236}">
                <a16:creationId xmlns:a16="http://schemas.microsoft.com/office/drawing/2014/main" id="{0D8A8611-9CCD-43B4-B1E2-573519EE50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36257" y="544315"/>
            <a:ext cx="2965158" cy="1206543"/>
          </a:xfrm>
          <a:prstGeom prst="rect">
            <a:avLst/>
          </a:prstGeom>
        </p:spPr>
      </p:pic>
      <p:grpSp>
        <p:nvGrpSpPr>
          <p:cNvPr id="54" name="组合 53">
            <a:extLst>
              <a:ext uri="{FF2B5EF4-FFF2-40B4-BE49-F238E27FC236}">
                <a16:creationId xmlns:a16="http://schemas.microsoft.com/office/drawing/2014/main" id="{A7647434-A8D2-41EC-AAF2-377B07261257}"/>
              </a:ext>
            </a:extLst>
          </p:cNvPr>
          <p:cNvGrpSpPr/>
          <p:nvPr/>
        </p:nvGrpSpPr>
        <p:grpSpPr>
          <a:xfrm>
            <a:off x="10618590" y="782288"/>
            <a:ext cx="2718490" cy="1345749"/>
            <a:chOff x="10618590" y="782288"/>
            <a:chExt cx="2718490" cy="1345749"/>
          </a:xfrm>
        </p:grpSpPr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AAA5A2CC-8371-46A0-8809-4DCDC14EB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7D8D32E3-F6B0-4B03-82D4-274F97EC3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3248549" y="2374663"/>
            <a:ext cx="6379819" cy="2553891"/>
          </a:xfrm>
          <a:prstGeom prst="roundRect">
            <a:avLst/>
          </a:prstGeom>
          <a:noFill/>
          <a:ln w="57150">
            <a:noFill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“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Cuộc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họp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”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chưa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hiểu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nghĩa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kumimoji="0" lang="vi-VN" sz="4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257807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3643231" y="358566"/>
            <a:ext cx="3751868" cy="886120"/>
            <a:chOff x="7876269" y="104148"/>
            <a:chExt cx="3751868" cy="886120"/>
          </a:xfrm>
        </p:grpSpPr>
        <p:sp>
          <p:nvSpPr>
            <p:cNvPr id="27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7876269" y="104148"/>
              <a:ext cx="3751868" cy="886120"/>
            </a:xfrm>
            <a:custGeom>
              <a:avLst/>
              <a:gdLst>
                <a:gd name="connsiteX0" fmla="*/ 0 w 3751868"/>
                <a:gd name="connsiteY0" fmla="*/ 147690 h 886120"/>
                <a:gd name="connsiteX1" fmla="*/ 147690 w 3751868"/>
                <a:gd name="connsiteY1" fmla="*/ 0 h 886120"/>
                <a:gd name="connsiteX2" fmla="*/ 792901 w 3751868"/>
                <a:gd name="connsiteY2" fmla="*/ 0 h 886120"/>
                <a:gd name="connsiteX3" fmla="*/ 1368982 w 3751868"/>
                <a:gd name="connsiteY3" fmla="*/ 0 h 886120"/>
                <a:gd name="connsiteX4" fmla="*/ 1945064 w 3751868"/>
                <a:gd name="connsiteY4" fmla="*/ 0 h 886120"/>
                <a:gd name="connsiteX5" fmla="*/ 2417450 w 3751868"/>
                <a:gd name="connsiteY5" fmla="*/ 0 h 886120"/>
                <a:gd name="connsiteX6" fmla="*/ 2924402 w 3751868"/>
                <a:gd name="connsiteY6" fmla="*/ 0 h 886120"/>
                <a:gd name="connsiteX7" fmla="*/ 3604178 w 3751868"/>
                <a:gd name="connsiteY7" fmla="*/ 0 h 886120"/>
                <a:gd name="connsiteX8" fmla="*/ 3751868 w 3751868"/>
                <a:gd name="connsiteY8" fmla="*/ 147690 h 886120"/>
                <a:gd name="connsiteX9" fmla="*/ 3751868 w 3751868"/>
                <a:gd name="connsiteY9" fmla="*/ 738430 h 886120"/>
                <a:gd name="connsiteX10" fmla="*/ 3604178 w 3751868"/>
                <a:gd name="connsiteY10" fmla="*/ 886120 h 886120"/>
                <a:gd name="connsiteX11" fmla="*/ 3028097 w 3751868"/>
                <a:gd name="connsiteY11" fmla="*/ 886120 h 886120"/>
                <a:gd name="connsiteX12" fmla="*/ 2382886 w 3751868"/>
                <a:gd name="connsiteY12" fmla="*/ 886120 h 886120"/>
                <a:gd name="connsiteX13" fmla="*/ 1875934 w 3751868"/>
                <a:gd name="connsiteY13" fmla="*/ 886120 h 886120"/>
                <a:gd name="connsiteX14" fmla="*/ 1265288 w 3751868"/>
                <a:gd name="connsiteY14" fmla="*/ 886120 h 886120"/>
                <a:gd name="connsiteX15" fmla="*/ 758336 w 3751868"/>
                <a:gd name="connsiteY15" fmla="*/ 886120 h 886120"/>
                <a:gd name="connsiteX16" fmla="*/ 147690 w 3751868"/>
                <a:gd name="connsiteY16" fmla="*/ 886120 h 886120"/>
                <a:gd name="connsiteX17" fmla="*/ 0 w 3751868"/>
                <a:gd name="connsiteY17" fmla="*/ 738430 h 886120"/>
                <a:gd name="connsiteX18" fmla="*/ 0 w 3751868"/>
                <a:gd name="connsiteY18" fmla="*/ 147690 h 88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751868" h="886120" fill="none" extrusionOk="0">
                  <a:moveTo>
                    <a:pt x="0" y="147690"/>
                  </a:moveTo>
                  <a:cubicBezTo>
                    <a:pt x="8369" y="74642"/>
                    <a:pt x="71175" y="5191"/>
                    <a:pt x="147690" y="0"/>
                  </a:cubicBezTo>
                  <a:cubicBezTo>
                    <a:pt x="394474" y="-46531"/>
                    <a:pt x="527454" y="56745"/>
                    <a:pt x="792901" y="0"/>
                  </a:cubicBezTo>
                  <a:cubicBezTo>
                    <a:pt x="1058348" y="-56745"/>
                    <a:pt x="1183964" y="9033"/>
                    <a:pt x="1368982" y="0"/>
                  </a:cubicBezTo>
                  <a:cubicBezTo>
                    <a:pt x="1554000" y="-9033"/>
                    <a:pt x="1800299" y="32387"/>
                    <a:pt x="1945064" y="0"/>
                  </a:cubicBezTo>
                  <a:cubicBezTo>
                    <a:pt x="2089829" y="-32387"/>
                    <a:pt x="2251672" y="33920"/>
                    <a:pt x="2417450" y="0"/>
                  </a:cubicBezTo>
                  <a:cubicBezTo>
                    <a:pt x="2583228" y="-33920"/>
                    <a:pt x="2716496" y="2768"/>
                    <a:pt x="2924402" y="0"/>
                  </a:cubicBezTo>
                  <a:cubicBezTo>
                    <a:pt x="3132308" y="-2768"/>
                    <a:pt x="3356350" y="18058"/>
                    <a:pt x="3604178" y="0"/>
                  </a:cubicBezTo>
                  <a:cubicBezTo>
                    <a:pt x="3683540" y="3601"/>
                    <a:pt x="3762037" y="77147"/>
                    <a:pt x="3751868" y="147690"/>
                  </a:cubicBezTo>
                  <a:cubicBezTo>
                    <a:pt x="3785543" y="420750"/>
                    <a:pt x="3734680" y="594667"/>
                    <a:pt x="3751868" y="738430"/>
                  </a:cubicBezTo>
                  <a:cubicBezTo>
                    <a:pt x="3764548" y="810959"/>
                    <a:pt x="3696484" y="878796"/>
                    <a:pt x="3604178" y="886120"/>
                  </a:cubicBezTo>
                  <a:cubicBezTo>
                    <a:pt x="3388113" y="943135"/>
                    <a:pt x="3144454" y="862790"/>
                    <a:pt x="3028097" y="886120"/>
                  </a:cubicBezTo>
                  <a:cubicBezTo>
                    <a:pt x="2911740" y="909450"/>
                    <a:pt x="2692009" y="835423"/>
                    <a:pt x="2382886" y="886120"/>
                  </a:cubicBezTo>
                  <a:cubicBezTo>
                    <a:pt x="2073763" y="936817"/>
                    <a:pt x="2119772" y="870520"/>
                    <a:pt x="1875934" y="886120"/>
                  </a:cubicBezTo>
                  <a:cubicBezTo>
                    <a:pt x="1632096" y="901720"/>
                    <a:pt x="1539137" y="822826"/>
                    <a:pt x="1265288" y="886120"/>
                  </a:cubicBezTo>
                  <a:cubicBezTo>
                    <a:pt x="991439" y="949414"/>
                    <a:pt x="913717" y="869858"/>
                    <a:pt x="758336" y="886120"/>
                  </a:cubicBezTo>
                  <a:cubicBezTo>
                    <a:pt x="602955" y="902382"/>
                    <a:pt x="386938" y="851065"/>
                    <a:pt x="147690" y="886120"/>
                  </a:cubicBezTo>
                  <a:cubicBezTo>
                    <a:pt x="58991" y="887607"/>
                    <a:pt x="-128" y="825736"/>
                    <a:pt x="0" y="738430"/>
                  </a:cubicBezTo>
                  <a:cubicBezTo>
                    <a:pt x="-69733" y="488373"/>
                    <a:pt x="7926" y="326384"/>
                    <a:pt x="0" y="147690"/>
                  </a:cubicBezTo>
                  <a:close/>
                </a:path>
                <a:path w="3751868" h="886120" stroke="0" extrusionOk="0">
                  <a:moveTo>
                    <a:pt x="0" y="147690"/>
                  </a:moveTo>
                  <a:cubicBezTo>
                    <a:pt x="-5552" y="64483"/>
                    <a:pt x="84185" y="13750"/>
                    <a:pt x="147690" y="0"/>
                  </a:cubicBezTo>
                  <a:cubicBezTo>
                    <a:pt x="403051" y="-4297"/>
                    <a:pt x="547591" y="16715"/>
                    <a:pt x="758336" y="0"/>
                  </a:cubicBezTo>
                  <a:cubicBezTo>
                    <a:pt x="969081" y="-16715"/>
                    <a:pt x="1098640" y="56632"/>
                    <a:pt x="1368982" y="0"/>
                  </a:cubicBezTo>
                  <a:cubicBezTo>
                    <a:pt x="1639324" y="-56632"/>
                    <a:pt x="1772937" y="36372"/>
                    <a:pt x="1979629" y="0"/>
                  </a:cubicBezTo>
                  <a:cubicBezTo>
                    <a:pt x="2186321" y="-36372"/>
                    <a:pt x="2320468" y="57935"/>
                    <a:pt x="2624840" y="0"/>
                  </a:cubicBezTo>
                  <a:cubicBezTo>
                    <a:pt x="2929212" y="-57935"/>
                    <a:pt x="3181503" y="83757"/>
                    <a:pt x="3604178" y="0"/>
                  </a:cubicBezTo>
                  <a:cubicBezTo>
                    <a:pt x="3697697" y="6147"/>
                    <a:pt x="3747916" y="66828"/>
                    <a:pt x="3751868" y="147690"/>
                  </a:cubicBezTo>
                  <a:cubicBezTo>
                    <a:pt x="3818761" y="347539"/>
                    <a:pt x="3685444" y="463295"/>
                    <a:pt x="3751868" y="738430"/>
                  </a:cubicBezTo>
                  <a:cubicBezTo>
                    <a:pt x="3758432" y="800477"/>
                    <a:pt x="3672617" y="892570"/>
                    <a:pt x="3604178" y="886120"/>
                  </a:cubicBezTo>
                  <a:cubicBezTo>
                    <a:pt x="3431957" y="904469"/>
                    <a:pt x="3336414" y="832984"/>
                    <a:pt x="3131791" y="886120"/>
                  </a:cubicBezTo>
                  <a:cubicBezTo>
                    <a:pt x="2927168" y="939256"/>
                    <a:pt x="2715165" y="841608"/>
                    <a:pt x="2521145" y="886120"/>
                  </a:cubicBezTo>
                  <a:cubicBezTo>
                    <a:pt x="2327125" y="930632"/>
                    <a:pt x="2137257" y="858013"/>
                    <a:pt x="2014194" y="886120"/>
                  </a:cubicBezTo>
                  <a:cubicBezTo>
                    <a:pt x="1891131" y="914227"/>
                    <a:pt x="1634402" y="855897"/>
                    <a:pt x="1507242" y="886120"/>
                  </a:cubicBezTo>
                  <a:cubicBezTo>
                    <a:pt x="1380082" y="916343"/>
                    <a:pt x="1155589" y="852902"/>
                    <a:pt x="862031" y="886120"/>
                  </a:cubicBezTo>
                  <a:cubicBezTo>
                    <a:pt x="568473" y="919338"/>
                    <a:pt x="347300" y="848154"/>
                    <a:pt x="147690" y="886120"/>
                  </a:cubicBezTo>
                  <a:cubicBezTo>
                    <a:pt x="72271" y="898748"/>
                    <a:pt x="-10961" y="812431"/>
                    <a:pt x="0" y="738430"/>
                  </a:cubicBezTo>
                  <a:cubicBezTo>
                    <a:pt x="-18522" y="492053"/>
                    <a:pt x="32603" y="387694"/>
                    <a:pt x="0" y="147690"/>
                  </a:cubicBezTo>
                  <a:close/>
                </a:path>
              </a:pathLst>
            </a:custGeom>
            <a:solidFill>
              <a:srgbClr val="ABE9FF"/>
            </a:solidFill>
            <a:ln w="12700" cap="flat" cmpd="sng" algn="ctr">
              <a:solidFill>
                <a:srgbClr val="69991D">
                  <a:shade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135833" y="157502"/>
              <a:ext cx="3206327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Giải</a:t>
              </a:r>
              <a:r>
                <a:rPr kumimoji="0" lang="en-US" altLang="zh-C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nghĩa</a:t>
              </a:r>
              <a:r>
                <a:rPr kumimoji="0" lang="en-US" altLang="zh-C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từ</a:t>
              </a:r>
              <a:endParaRPr kumimoji="0" lang="zh-CN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32" name="PA_库_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1136" y="1266758"/>
            <a:ext cx="6727927" cy="52384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5621392" y="2895133"/>
            <a:ext cx="43512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dõng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mẽ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rõ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9D30B6BF-48BA-4097-A75C-C5104401C52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92" y="1839374"/>
            <a:ext cx="3751868" cy="375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733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3485010" y="377001"/>
            <a:ext cx="3751868" cy="886120"/>
            <a:chOff x="7876269" y="104148"/>
            <a:chExt cx="3751868" cy="886120"/>
          </a:xfrm>
        </p:grpSpPr>
        <p:sp>
          <p:nvSpPr>
            <p:cNvPr id="27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7876269" y="104148"/>
              <a:ext cx="3751868" cy="886120"/>
            </a:xfrm>
            <a:custGeom>
              <a:avLst/>
              <a:gdLst>
                <a:gd name="connsiteX0" fmla="*/ 0 w 3751868"/>
                <a:gd name="connsiteY0" fmla="*/ 147690 h 886120"/>
                <a:gd name="connsiteX1" fmla="*/ 147690 w 3751868"/>
                <a:gd name="connsiteY1" fmla="*/ 0 h 886120"/>
                <a:gd name="connsiteX2" fmla="*/ 792901 w 3751868"/>
                <a:gd name="connsiteY2" fmla="*/ 0 h 886120"/>
                <a:gd name="connsiteX3" fmla="*/ 1368982 w 3751868"/>
                <a:gd name="connsiteY3" fmla="*/ 0 h 886120"/>
                <a:gd name="connsiteX4" fmla="*/ 1945064 w 3751868"/>
                <a:gd name="connsiteY4" fmla="*/ 0 h 886120"/>
                <a:gd name="connsiteX5" fmla="*/ 2417450 w 3751868"/>
                <a:gd name="connsiteY5" fmla="*/ 0 h 886120"/>
                <a:gd name="connsiteX6" fmla="*/ 2924402 w 3751868"/>
                <a:gd name="connsiteY6" fmla="*/ 0 h 886120"/>
                <a:gd name="connsiteX7" fmla="*/ 3604178 w 3751868"/>
                <a:gd name="connsiteY7" fmla="*/ 0 h 886120"/>
                <a:gd name="connsiteX8" fmla="*/ 3751868 w 3751868"/>
                <a:gd name="connsiteY8" fmla="*/ 147690 h 886120"/>
                <a:gd name="connsiteX9" fmla="*/ 3751868 w 3751868"/>
                <a:gd name="connsiteY9" fmla="*/ 738430 h 886120"/>
                <a:gd name="connsiteX10" fmla="*/ 3604178 w 3751868"/>
                <a:gd name="connsiteY10" fmla="*/ 886120 h 886120"/>
                <a:gd name="connsiteX11" fmla="*/ 3028097 w 3751868"/>
                <a:gd name="connsiteY11" fmla="*/ 886120 h 886120"/>
                <a:gd name="connsiteX12" fmla="*/ 2382886 w 3751868"/>
                <a:gd name="connsiteY12" fmla="*/ 886120 h 886120"/>
                <a:gd name="connsiteX13" fmla="*/ 1875934 w 3751868"/>
                <a:gd name="connsiteY13" fmla="*/ 886120 h 886120"/>
                <a:gd name="connsiteX14" fmla="*/ 1265288 w 3751868"/>
                <a:gd name="connsiteY14" fmla="*/ 886120 h 886120"/>
                <a:gd name="connsiteX15" fmla="*/ 758336 w 3751868"/>
                <a:gd name="connsiteY15" fmla="*/ 886120 h 886120"/>
                <a:gd name="connsiteX16" fmla="*/ 147690 w 3751868"/>
                <a:gd name="connsiteY16" fmla="*/ 886120 h 886120"/>
                <a:gd name="connsiteX17" fmla="*/ 0 w 3751868"/>
                <a:gd name="connsiteY17" fmla="*/ 738430 h 886120"/>
                <a:gd name="connsiteX18" fmla="*/ 0 w 3751868"/>
                <a:gd name="connsiteY18" fmla="*/ 147690 h 88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751868" h="886120" fill="none" extrusionOk="0">
                  <a:moveTo>
                    <a:pt x="0" y="147690"/>
                  </a:moveTo>
                  <a:cubicBezTo>
                    <a:pt x="8369" y="74642"/>
                    <a:pt x="71175" y="5191"/>
                    <a:pt x="147690" y="0"/>
                  </a:cubicBezTo>
                  <a:cubicBezTo>
                    <a:pt x="394474" y="-46531"/>
                    <a:pt x="527454" y="56745"/>
                    <a:pt x="792901" y="0"/>
                  </a:cubicBezTo>
                  <a:cubicBezTo>
                    <a:pt x="1058348" y="-56745"/>
                    <a:pt x="1183964" y="9033"/>
                    <a:pt x="1368982" y="0"/>
                  </a:cubicBezTo>
                  <a:cubicBezTo>
                    <a:pt x="1554000" y="-9033"/>
                    <a:pt x="1800299" y="32387"/>
                    <a:pt x="1945064" y="0"/>
                  </a:cubicBezTo>
                  <a:cubicBezTo>
                    <a:pt x="2089829" y="-32387"/>
                    <a:pt x="2251672" y="33920"/>
                    <a:pt x="2417450" y="0"/>
                  </a:cubicBezTo>
                  <a:cubicBezTo>
                    <a:pt x="2583228" y="-33920"/>
                    <a:pt x="2716496" y="2768"/>
                    <a:pt x="2924402" y="0"/>
                  </a:cubicBezTo>
                  <a:cubicBezTo>
                    <a:pt x="3132308" y="-2768"/>
                    <a:pt x="3356350" y="18058"/>
                    <a:pt x="3604178" y="0"/>
                  </a:cubicBezTo>
                  <a:cubicBezTo>
                    <a:pt x="3683540" y="3601"/>
                    <a:pt x="3762037" y="77147"/>
                    <a:pt x="3751868" y="147690"/>
                  </a:cubicBezTo>
                  <a:cubicBezTo>
                    <a:pt x="3785543" y="420750"/>
                    <a:pt x="3734680" y="594667"/>
                    <a:pt x="3751868" y="738430"/>
                  </a:cubicBezTo>
                  <a:cubicBezTo>
                    <a:pt x="3764548" y="810959"/>
                    <a:pt x="3696484" y="878796"/>
                    <a:pt x="3604178" y="886120"/>
                  </a:cubicBezTo>
                  <a:cubicBezTo>
                    <a:pt x="3388113" y="943135"/>
                    <a:pt x="3144454" y="862790"/>
                    <a:pt x="3028097" y="886120"/>
                  </a:cubicBezTo>
                  <a:cubicBezTo>
                    <a:pt x="2911740" y="909450"/>
                    <a:pt x="2692009" y="835423"/>
                    <a:pt x="2382886" y="886120"/>
                  </a:cubicBezTo>
                  <a:cubicBezTo>
                    <a:pt x="2073763" y="936817"/>
                    <a:pt x="2119772" y="870520"/>
                    <a:pt x="1875934" y="886120"/>
                  </a:cubicBezTo>
                  <a:cubicBezTo>
                    <a:pt x="1632096" y="901720"/>
                    <a:pt x="1539137" y="822826"/>
                    <a:pt x="1265288" y="886120"/>
                  </a:cubicBezTo>
                  <a:cubicBezTo>
                    <a:pt x="991439" y="949414"/>
                    <a:pt x="913717" y="869858"/>
                    <a:pt x="758336" y="886120"/>
                  </a:cubicBezTo>
                  <a:cubicBezTo>
                    <a:pt x="602955" y="902382"/>
                    <a:pt x="386938" y="851065"/>
                    <a:pt x="147690" y="886120"/>
                  </a:cubicBezTo>
                  <a:cubicBezTo>
                    <a:pt x="58991" y="887607"/>
                    <a:pt x="-128" y="825736"/>
                    <a:pt x="0" y="738430"/>
                  </a:cubicBezTo>
                  <a:cubicBezTo>
                    <a:pt x="-69733" y="488373"/>
                    <a:pt x="7926" y="326384"/>
                    <a:pt x="0" y="147690"/>
                  </a:cubicBezTo>
                  <a:close/>
                </a:path>
                <a:path w="3751868" h="886120" stroke="0" extrusionOk="0">
                  <a:moveTo>
                    <a:pt x="0" y="147690"/>
                  </a:moveTo>
                  <a:cubicBezTo>
                    <a:pt x="-5552" y="64483"/>
                    <a:pt x="84185" y="13750"/>
                    <a:pt x="147690" y="0"/>
                  </a:cubicBezTo>
                  <a:cubicBezTo>
                    <a:pt x="403051" y="-4297"/>
                    <a:pt x="547591" y="16715"/>
                    <a:pt x="758336" y="0"/>
                  </a:cubicBezTo>
                  <a:cubicBezTo>
                    <a:pt x="969081" y="-16715"/>
                    <a:pt x="1098640" y="56632"/>
                    <a:pt x="1368982" y="0"/>
                  </a:cubicBezTo>
                  <a:cubicBezTo>
                    <a:pt x="1639324" y="-56632"/>
                    <a:pt x="1772937" y="36372"/>
                    <a:pt x="1979629" y="0"/>
                  </a:cubicBezTo>
                  <a:cubicBezTo>
                    <a:pt x="2186321" y="-36372"/>
                    <a:pt x="2320468" y="57935"/>
                    <a:pt x="2624840" y="0"/>
                  </a:cubicBezTo>
                  <a:cubicBezTo>
                    <a:pt x="2929212" y="-57935"/>
                    <a:pt x="3181503" y="83757"/>
                    <a:pt x="3604178" y="0"/>
                  </a:cubicBezTo>
                  <a:cubicBezTo>
                    <a:pt x="3697697" y="6147"/>
                    <a:pt x="3747916" y="66828"/>
                    <a:pt x="3751868" y="147690"/>
                  </a:cubicBezTo>
                  <a:cubicBezTo>
                    <a:pt x="3818761" y="347539"/>
                    <a:pt x="3685444" y="463295"/>
                    <a:pt x="3751868" y="738430"/>
                  </a:cubicBezTo>
                  <a:cubicBezTo>
                    <a:pt x="3758432" y="800477"/>
                    <a:pt x="3672617" y="892570"/>
                    <a:pt x="3604178" y="886120"/>
                  </a:cubicBezTo>
                  <a:cubicBezTo>
                    <a:pt x="3431957" y="904469"/>
                    <a:pt x="3336414" y="832984"/>
                    <a:pt x="3131791" y="886120"/>
                  </a:cubicBezTo>
                  <a:cubicBezTo>
                    <a:pt x="2927168" y="939256"/>
                    <a:pt x="2715165" y="841608"/>
                    <a:pt x="2521145" y="886120"/>
                  </a:cubicBezTo>
                  <a:cubicBezTo>
                    <a:pt x="2327125" y="930632"/>
                    <a:pt x="2137257" y="858013"/>
                    <a:pt x="2014194" y="886120"/>
                  </a:cubicBezTo>
                  <a:cubicBezTo>
                    <a:pt x="1891131" y="914227"/>
                    <a:pt x="1634402" y="855897"/>
                    <a:pt x="1507242" y="886120"/>
                  </a:cubicBezTo>
                  <a:cubicBezTo>
                    <a:pt x="1380082" y="916343"/>
                    <a:pt x="1155589" y="852902"/>
                    <a:pt x="862031" y="886120"/>
                  </a:cubicBezTo>
                  <a:cubicBezTo>
                    <a:pt x="568473" y="919338"/>
                    <a:pt x="347300" y="848154"/>
                    <a:pt x="147690" y="886120"/>
                  </a:cubicBezTo>
                  <a:cubicBezTo>
                    <a:pt x="72271" y="898748"/>
                    <a:pt x="-10961" y="812431"/>
                    <a:pt x="0" y="738430"/>
                  </a:cubicBezTo>
                  <a:cubicBezTo>
                    <a:pt x="-18522" y="492053"/>
                    <a:pt x="32603" y="387694"/>
                    <a:pt x="0" y="147690"/>
                  </a:cubicBezTo>
                  <a:close/>
                </a:path>
              </a:pathLst>
            </a:custGeom>
            <a:solidFill>
              <a:srgbClr val="ABE9FF"/>
            </a:solidFill>
            <a:ln w="12700" cap="flat" cmpd="sng" algn="ctr">
              <a:solidFill>
                <a:srgbClr val="69991D">
                  <a:shade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135833" y="157502"/>
              <a:ext cx="3206327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Giải</a:t>
              </a:r>
              <a:r>
                <a:rPr kumimoji="0" lang="en-US" altLang="zh-C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nghĩa</a:t>
              </a:r>
              <a:r>
                <a:rPr kumimoji="0" lang="en-US" altLang="zh-C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từ</a:t>
              </a:r>
              <a:endParaRPr kumimoji="0" lang="zh-CN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32" name="PA_库_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21590" y="976368"/>
            <a:ext cx="7343376" cy="543592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5957901" y="3032612"/>
            <a:ext cx="44148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tấm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bề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 descr="Hạt bụi cũng chỉ là hạt bụi">
            <a:extLst>
              <a:ext uri="{FF2B5EF4-FFF2-40B4-BE49-F238E27FC236}">
                <a16:creationId xmlns:a16="http://schemas.microsoft.com/office/drawing/2014/main" id="{53B7C73B-17C3-45E5-9604-5A638FB6A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89" y="2060797"/>
            <a:ext cx="4414824" cy="230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789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BE5FD0-B3B9-465D-B273-CD41402CD5D0}"/>
              </a:ext>
            </a:extLst>
          </p:cNvPr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2F962B-03E2-4E58-9628-0019C4EB34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9" name="PA_库_组合 5">
            <a:extLst>
              <a:ext uri="{FF2B5EF4-FFF2-40B4-BE49-F238E27FC236}">
                <a16:creationId xmlns:a16="http://schemas.microsoft.com/office/drawing/2014/main" id="{4262F771-F6EA-4975-8340-F6E345A9740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646331" y="1091790"/>
            <a:ext cx="587835" cy="733599"/>
            <a:chOff x="1836100" y="2332000"/>
            <a:chExt cx="1572829" cy="895643"/>
          </a:xfrm>
        </p:grpSpPr>
        <p:sp>
          <p:nvSpPr>
            <p:cNvPr id="10" name="任意多边形 10">
              <a:extLst>
                <a:ext uri="{FF2B5EF4-FFF2-40B4-BE49-F238E27FC236}">
                  <a16:creationId xmlns:a16="http://schemas.microsoft.com/office/drawing/2014/main" id="{981978C6-5E23-45B7-B81A-7BE2D29DD1E4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任意多边形 11">
              <a:extLst>
                <a:ext uri="{FF2B5EF4-FFF2-40B4-BE49-F238E27FC236}">
                  <a16:creationId xmlns:a16="http://schemas.microsoft.com/office/drawing/2014/main" id="{0D1CC2D2-EF8C-4660-A84C-17CAD2809769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文本框 12">
              <a:extLst>
                <a:ext uri="{FF2B5EF4-FFF2-40B4-BE49-F238E27FC236}">
                  <a16:creationId xmlns:a16="http://schemas.microsoft.com/office/drawing/2014/main" id="{35662A39-5131-4104-943C-5345DF58EC00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8844CE62-B541-4D82-8F96-EC634ADB0BA9}"/>
              </a:ext>
            </a:extLst>
          </p:cNvPr>
          <p:cNvSpPr/>
          <p:nvPr/>
        </p:nvSpPr>
        <p:spPr>
          <a:xfrm>
            <a:off x="1378524" y="1194118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ai?</a:t>
            </a:r>
          </a:p>
        </p:txBody>
      </p:sp>
      <p:grpSp>
        <p:nvGrpSpPr>
          <p:cNvPr id="14" name="PA_库_组合 5">
            <a:extLst>
              <a:ext uri="{FF2B5EF4-FFF2-40B4-BE49-F238E27FC236}">
                <a16:creationId xmlns:a16="http://schemas.microsoft.com/office/drawing/2014/main" id="{7C49029C-8144-4F12-AB1F-3883E16C0F9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646331" y="2109081"/>
            <a:ext cx="587835" cy="733599"/>
            <a:chOff x="1836100" y="2332000"/>
            <a:chExt cx="1572829" cy="895643"/>
          </a:xfrm>
        </p:grpSpPr>
        <p:sp>
          <p:nvSpPr>
            <p:cNvPr id="15" name="任意多边形 10">
              <a:extLst>
                <a:ext uri="{FF2B5EF4-FFF2-40B4-BE49-F238E27FC236}">
                  <a16:creationId xmlns:a16="http://schemas.microsoft.com/office/drawing/2014/main" id="{80D6F164-6E59-40E2-842B-EBA1EBF99C50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任意多边形 11">
              <a:extLst>
                <a:ext uri="{FF2B5EF4-FFF2-40B4-BE49-F238E27FC236}">
                  <a16:creationId xmlns:a16="http://schemas.microsoft.com/office/drawing/2014/main" id="{E04E3967-50D7-4779-A4A6-15228AB67CF4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文本框 12">
              <a:extLst>
                <a:ext uri="{FF2B5EF4-FFF2-40B4-BE49-F238E27FC236}">
                  <a16:creationId xmlns:a16="http://schemas.microsoft.com/office/drawing/2014/main" id="{F4D6CEFB-FE7F-4359-BAE7-021EF3CDC4E6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62A4F92E-4C4B-4B83-8100-54A61389FBC3}"/>
              </a:ext>
            </a:extLst>
          </p:cNvPr>
          <p:cNvSpPr/>
          <p:nvPr/>
        </p:nvSpPr>
        <p:spPr>
          <a:xfrm>
            <a:off x="1378524" y="221140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19" name="PA_库_组合 5">
            <a:extLst>
              <a:ext uri="{FF2B5EF4-FFF2-40B4-BE49-F238E27FC236}">
                <a16:creationId xmlns:a16="http://schemas.microsoft.com/office/drawing/2014/main" id="{7747B7EB-6A55-416A-9880-6495EE6C8D7F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665190" y="3239046"/>
            <a:ext cx="587835" cy="733599"/>
            <a:chOff x="1836100" y="2332000"/>
            <a:chExt cx="1572829" cy="895643"/>
          </a:xfrm>
        </p:grpSpPr>
        <p:sp>
          <p:nvSpPr>
            <p:cNvPr id="20" name="任意多边形 10">
              <a:extLst>
                <a:ext uri="{FF2B5EF4-FFF2-40B4-BE49-F238E27FC236}">
                  <a16:creationId xmlns:a16="http://schemas.microsoft.com/office/drawing/2014/main" id="{264A517D-F9D2-4878-B5D6-C86D03FC1CBD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1" name="任意多边形 11">
              <a:extLst>
                <a:ext uri="{FF2B5EF4-FFF2-40B4-BE49-F238E27FC236}">
                  <a16:creationId xmlns:a16="http://schemas.microsoft.com/office/drawing/2014/main" id="{6E3D1855-78D8-46D4-9E81-95FC716E23FE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文本框 12">
              <a:extLst>
                <a:ext uri="{FF2B5EF4-FFF2-40B4-BE49-F238E27FC236}">
                  <a16:creationId xmlns:a16="http://schemas.microsoft.com/office/drawing/2014/main" id="{60184313-A43F-4EE0-8FF9-A58E383E3C37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7EBEE81A-EAEC-4D19-8951-29D0A89F50E3}"/>
              </a:ext>
            </a:extLst>
          </p:cNvPr>
          <p:cNvSpPr/>
          <p:nvPr/>
        </p:nvSpPr>
        <p:spPr>
          <a:xfrm>
            <a:off x="1397383" y="3341374"/>
            <a:ext cx="102073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25" name="PA_库_组合 5">
            <a:extLst>
              <a:ext uri="{FF2B5EF4-FFF2-40B4-BE49-F238E27FC236}">
                <a16:creationId xmlns:a16="http://schemas.microsoft.com/office/drawing/2014/main" id="{EA1E0ECE-1319-4BA7-938A-B88A161F028D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665190" y="4320524"/>
            <a:ext cx="587835" cy="733599"/>
            <a:chOff x="1836100" y="2332000"/>
            <a:chExt cx="1572829" cy="895643"/>
          </a:xfrm>
        </p:grpSpPr>
        <p:sp>
          <p:nvSpPr>
            <p:cNvPr id="26" name="任意多边形 10">
              <a:extLst>
                <a:ext uri="{FF2B5EF4-FFF2-40B4-BE49-F238E27FC236}">
                  <a16:creationId xmlns:a16="http://schemas.microsoft.com/office/drawing/2014/main" id="{2D0EF4F4-3916-4C78-B1F4-277FB9EC5CBE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9" name="任意多边形 11">
              <a:extLst>
                <a:ext uri="{FF2B5EF4-FFF2-40B4-BE49-F238E27FC236}">
                  <a16:creationId xmlns:a16="http://schemas.microsoft.com/office/drawing/2014/main" id="{1E9847C5-739E-49ED-BDCA-8C0094926E35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0" name="文本框 12">
              <a:extLst>
                <a:ext uri="{FF2B5EF4-FFF2-40B4-BE49-F238E27FC236}">
                  <a16:creationId xmlns:a16="http://schemas.microsoft.com/office/drawing/2014/main" id="{5C86AE5B-C755-4CF6-B975-88FA13372E7D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7AB8B2E1-70B2-45A1-B6C6-4060B66C4CDC}"/>
              </a:ext>
            </a:extLst>
          </p:cNvPr>
          <p:cNvSpPr/>
          <p:nvPr/>
        </p:nvSpPr>
        <p:spPr>
          <a:xfrm>
            <a:off x="1337153" y="4270754"/>
            <a:ext cx="103278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 vào lời đề nghị của bác chữ A, sắp xếp các bước mà Hoàng cần thực hiện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8398352-8758-4DFE-9DB0-514658C7AF8B}"/>
              </a:ext>
            </a:extLst>
          </p:cNvPr>
          <p:cNvGrpSpPr/>
          <p:nvPr/>
        </p:nvGrpSpPr>
        <p:grpSpPr>
          <a:xfrm>
            <a:off x="9240409" y="-448419"/>
            <a:ext cx="2844126" cy="2557500"/>
            <a:chOff x="7656473" y="831396"/>
            <a:chExt cx="3689350" cy="3269584"/>
          </a:xfrm>
        </p:grpSpPr>
        <p:pic>
          <p:nvPicPr>
            <p:cNvPr id="35" name="图片 2" descr="2">
              <a:extLst>
                <a:ext uri="{FF2B5EF4-FFF2-40B4-BE49-F238E27FC236}">
                  <a16:creationId xmlns:a16="http://schemas.microsoft.com/office/drawing/2014/main" id="{A1F28BC1-80B6-4C91-9426-CCBC53C62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56473" y="831396"/>
              <a:ext cx="3689350" cy="3127375"/>
            </a:xfrm>
            <a:prstGeom prst="rect">
              <a:avLst/>
            </a:prstGeom>
          </p:spPr>
        </p:pic>
        <p:sp>
          <p:nvSpPr>
            <p:cNvPr id="36" name="Rounded Rectangle 53">
              <a:extLst>
                <a:ext uri="{FF2B5EF4-FFF2-40B4-BE49-F238E27FC236}">
                  <a16:creationId xmlns:a16="http://schemas.microsoft.com/office/drawing/2014/main" id="{8DDE549E-0021-44E1-A050-DCD7254194BE}"/>
                </a:ext>
              </a:extLst>
            </p:cNvPr>
            <p:cNvSpPr/>
            <p:nvPr/>
          </p:nvSpPr>
          <p:spPr>
            <a:xfrm>
              <a:off x="8086969" y="3013280"/>
              <a:ext cx="2912297" cy="108770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nhóm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đôi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7" name="PA_库_组合 5">
            <a:extLst>
              <a:ext uri="{FF2B5EF4-FFF2-40B4-BE49-F238E27FC236}">
                <a16:creationId xmlns:a16="http://schemas.microsoft.com/office/drawing/2014/main" id="{E30AA240-F902-4F32-B0B1-AA2733E861DA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684049" y="5347972"/>
            <a:ext cx="587835" cy="733599"/>
            <a:chOff x="1836100" y="2332000"/>
            <a:chExt cx="1572829" cy="895643"/>
          </a:xfrm>
        </p:grpSpPr>
        <p:sp>
          <p:nvSpPr>
            <p:cNvPr id="38" name="任意多边形 10">
              <a:extLst>
                <a:ext uri="{FF2B5EF4-FFF2-40B4-BE49-F238E27FC236}">
                  <a16:creationId xmlns:a16="http://schemas.microsoft.com/office/drawing/2014/main" id="{74CBEC7E-8E91-4891-B007-A31F49009ABE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9" name="任意多边形 11">
              <a:extLst>
                <a:ext uri="{FF2B5EF4-FFF2-40B4-BE49-F238E27FC236}">
                  <a16:creationId xmlns:a16="http://schemas.microsoft.com/office/drawing/2014/main" id="{BE3D01EA-338A-4E3E-9EA0-DBA36A476256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" name="文本框 12">
              <a:extLst>
                <a:ext uri="{FF2B5EF4-FFF2-40B4-BE49-F238E27FC236}">
                  <a16:creationId xmlns:a16="http://schemas.microsoft.com/office/drawing/2014/main" id="{6323746D-CB56-4AF1-8B54-4E3B049B4200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E689ABD3-6DAB-4C07-AB58-3505A8D83EDF}"/>
              </a:ext>
            </a:extLst>
          </p:cNvPr>
          <p:cNvSpPr/>
          <p:nvPr/>
        </p:nvSpPr>
        <p:spPr>
          <a:xfrm>
            <a:off x="1356012" y="5422383"/>
            <a:ext cx="103278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hãy góp thêm ý kiến để giúp bạn Hoàng viết đúng.</a:t>
            </a:r>
          </a:p>
        </p:txBody>
      </p:sp>
    </p:spTree>
    <p:extLst>
      <p:ext uri="{BB962C8B-B14F-4D97-AF65-F5344CB8AC3E}">
        <p14:creationId xmlns:p14="http://schemas.microsoft.com/office/powerpoint/2010/main" val="2916826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24" grpId="0"/>
      <p:bldP spid="31" grpId="0"/>
      <p:bldP spid="4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1"/>
            </p:custDataLst>
          </p:nvPr>
        </p:nvGrpSpPr>
        <p:grpSpPr>
          <a:xfrm>
            <a:off x="1398400" y="854452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005094" y="928865"/>
            <a:ext cx="97429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105276" y="2071540"/>
            <a:ext cx="36766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đọc kĩ câu văn đầu tiên để trả lời câu hỏi.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927192" y="1911223"/>
            <a:ext cx="4203432" cy="181588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CC25376-DE95-417F-B440-9AF16C1EECD0}"/>
              </a:ext>
            </a:extLst>
          </p:cNvPr>
          <p:cNvSpPr/>
          <p:nvPr/>
        </p:nvSpPr>
        <p:spPr>
          <a:xfrm>
            <a:off x="2851669" y="4505325"/>
            <a:ext cx="6920981" cy="149169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457200">
              <a:defRPr/>
            </a:pPr>
            <a:r>
              <a:rPr lang="vi-VN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chuyện kể về cuộc họp của các chữ cái và dấu câu.</a:t>
            </a:r>
          </a:p>
        </p:txBody>
      </p:sp>
    </p:spTree>
    <p:extLst>
      <p:ext uri="{BB962C8B-B14F-4D97-AF65-F5344CB8AC3E}">
        <p14:creationId xmlns:p14="http://schemas.microsoft.com/office/powerpoint/2010/main" val="359146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1"/>
            </p:custDataLst>
          </p:nvPr>
        </p:nvGrpSpPr>
        <p:grpSpPr>
          <a:xfrm>
            <a:off x="3389634" y="880140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3884219" y="880140"/>
            <a:ext cx="126088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228498" y="1798412"/>
            <a:ext cx="5122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đọc kĩ lời nói của bác chữ A để tìm ra chuyện mà cuộc họp đó bàn đến.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884219" y="1708960"/>
            <a:ext cx="5567894" cy="181588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CC25376-DE95-417F-B440-9AF16C1EECD0}"/>
              </a:ext>
            </a:extLst>
          </p:cNvPr>
          <p:cNvSpPr/>
          <p:nvPr/>
        </p:nvSpPr>
        <p:spPr>
          <a:xfrm>
            <a:off x="2971801" y="4015408"/>
            <a:ext cx="7444408" cy="161013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vi-VN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 họp của các chữ cái và dấu câu bàn về việc tìm cách giúp đỡ bạn Hoàng đặt dấu câu cho đúng.</a:t>
            </a:r>
          </a:p>
        </p:txBody>
      </p:sp>
    </p:spTree>
    <p:extLst>
      <p:ext uri="{BB962C8B-B14F-4D97-AF65-F5344CB8AC3E}">
        <p14:creationId xmlns:p14="http://schemas.microsoft.com/office/powerpoint/2010/main" val="207839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1"/>
            </p:custDataLst>
          </p:nvPr>
        </p:nvGrpSpPr>
        <p:grpSpPr>
          <a:xfrm>
            <a:off x="1398400" y="854452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3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005094" y="928865"/>
            <a:ext cx="97429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181351" y="1787271"/>
            <a:ext cx="59332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đọc kĩ đoạn văn bạn Hoàng viết trong lời kể của bác chữ A và đưa ra lời giải thích của mình.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038475" y="1787271"/>
            <a:ext cx="6248400" cy="181588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CC25376-DE95-417F-B440-9AF16C1EECD0}"/>
              </a:ext>
            </a:extLst>
          </p:cNvPr>
          <p:cNvSpPr/>
          <p:nvPr/>
        </p:nvSpPr>
        <p:spPr>
          <a:xfrm>
            <a:off x="3124200" y="4162788"/>
            <a:ext cx="6278412" cy="145696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457200">
              <a:defRPr/>
            </a:pPr>
            <a:r>
              <a:rPr lang="vi-VN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ai hiểu những điều bạn Hoàng viết vì bạn ấy đặt dấu câu một cách bừa bãi.</a:t>
            </a:r>
          </a:p>
        </p:txBody>
      </p:sp>
    </p:spTree>
    <p:extLst>
      <p:ext uri="{BB962C8B-B14F-4D97-AF65-F5344CB8AC3E}">
        <p14:creationId xmlns:p14="http://schemas.microsoft.com/office/powerpoint/2010/main" val="389414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30213" y="141047"/>
            <a:ext cx="1804572" cy="1999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29" y="5699707"/>
            <a:ext cx="12193057" cy="124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84322" y="2089965"/>
            <a:ext cx="7096359" cy="324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22401" y="1962680"/>
            <a:ext cx="810839" cy="70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046419" y="3586092"/>
            <a:ext cx="2164268" cy="23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35126" y="5847704"/>
            <a:ext cx="914479" cy="829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212709" y="6126908"/>
            <a:ext cx="737680" cy="61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69206" y="4845035"/>
            <a:ext cx="1944793" cy="2011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698788" y="4723527"/>
            <a:ext cx="920576" cy="481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84529" y="417045"/>
            <a:ext cx="1121761" cy="57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665216" y="724922"/>
            <a:ext cx="926672" cy="53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8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082664" y="1803780"/>
            <a:ext cx="792549" cy="457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70153" y="2604408"/>
            <a:ext cx="4858933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75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1"/>
            </p:custDataLst>
          </p:nvPr>
        </p:nvGrpSpPr>
        <p:grpSpPr>
          <a:xfrm>
            <a:off x="1398400" y="854452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4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005094" y="928865"/>
            <a:ext cx="97429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 vào lời đề nghị của bác chữ A, sắp xếp các bước mà Hoàng cần thực hiện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048125" y="2157444"/>
            <a:ext cx="56878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đọc kĩ lời nói của bác chữ A cuối bài đọc để trả lời câu hỏi và sắp xếp các bước cho phù hợp.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790951" y="2157444"/>
            <a:ext cx="6098484" cy="181588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CC25376-DE95-417F-B440-9AF16C1EECD0}"/>
              </a:ext>
            </a:extLst>
          </p:cNvPr>
          <p:cNvSpPr/>
          <p:nvPr/>
        </p:nvSpPr>
        <p:spPr>
          <a:xfrm>
            <a:off x="2692182" y="4238624"/>
            <a:ext cx="8368781" cy="192136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457200">
              <a:defRPr/>
            </a:pPr>
            <a:r>
              <a:rPr lang="vi-VN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bước giúp Hoàng sửa lỗi được nêu ra trong cuộc họp lần lượt là: Viết câu =&gt; Đọc lại câu =&gt; Chấm câu.</a:t>
            </a:r>
          </a:p>
        </p:txBody>
      </p:sp>
    </p:spTree>
    <p:extLst>
      <p:ext uri="{BB962C8B-B14F-4D97-AF65-F5344CB8AC3E}">
        <p14:creationId xmlns:p14="http://schemas.microsoft.com/office/powerpoint/2010/main" val="167882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1"/>
            </p:custDataLst>
          </p:nvPr>
        </p:nvGrpSpPr>
        <p:grpSpPr>
          <a:xfrm>
            <a:off x="1398400" y="854452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5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005094" y="928865"/>
            <a:ext cx="97429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hãy góp thêm ý kiến để giúp bạn Hoàng viết đúng.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594113" y="2044005"/>
            <a:ext cx="68083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suy nghĩ và đưa ra lời khuyên cho bạn Hoàng để bạn ấy cải thiện được cách đặt dấu câu của mình.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2594113" y="1911223"/>
            <a:ext cx="6808304" cy="181588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CC25376-DE95-417F-B440-9AF16C1EECD0}"/>
              </a:ext>
            </a:extLst>
          </p:cNvPr>
          <p:cNvSpPr/>
          <p:nvPr/>
        </p:nvSpPr>
        <p:spPr>
          <a:xfrm>
            <a:off x="2082211" y="4084880"/>
            <a:ext cx="8027577" cy="156966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vi-VN" altLang="zh-C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em, bạn Hoàng cần đọc thêm nhiều bài đọc, câu chuyện để làm quen với việc đặt dấu câu của mọi người.</a:t>
            </a:r>
          </a:p>
        </p:txBody>
      </p:sp>
    </p:spTree>
    <p:extLst>
      <p:ext uri="{BB962C8B-B14F-4D97-AF65-F5344CB8AC3E}">
        <p14:creationId xmlns:p14="http://schemas.microsoft.com/office/powerpoint/2010/main" val="365614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A506FFE-0155-41E2-8676-344914A78B6B}"/>
              </a:ext>
            </a:extLst>
          </p:cNvPr>
          <p:cNvGrpSpPr/>
          <p:nvPr/>
        </p:nvGrpSpPr>
        <p:grpSpPr>
          <a:xfrm>
            <a:off x="0" y="0"/>
            <a:ext cx="12192000" cy="6789373"/>
            <a:chOff x="0" y="0"/>
            <a:chExt cx="9144000" cy="509203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76463CA-F802-45C1-BB04-F55345F5B278}"/>
                </a:ext>
              </a:extLst>
            </p:cNvPr>
            <p:cNvSpPr/>
            <p:nvPr/>
          </p:nvSpPr>
          <p:spPr>
            <a:xfrm>
              <a:off x="0" y="0"/>
              <a:ext cx="9144000" cy="509203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90860D0-296C-49B5-810E-5FBDB9719112}"/>
                </a:ext>
              </a:extLst>
            </p:cNvPr>
            <p:cNvSpPr/>
            <p:nvPr/>
          </p:nvSpPr>
          <p:spPr>
            <a:xfrm>
              <a:off x="45028" y="152400"/>
              <a:ext cx="9021318" cy="486762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8" name="图片 3">
            <a:extLst>
              <a:ext uri="{FF2B5EF4-FFF2-40B4-BE49-F238E27FC236}">
                <a16:creationId xmlns:a16="http://schemas.microsoft.com/office/drawing/2014/main" id="{6DCBCF98-AC83-4F82-B884-3897AE93D9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181100"/>
            <a:ext cx="9245333" cy="5663333"/>
          </a:xfrm>
          <a:prstGeom prst="rect">
            <a:avLst/>
          </a:prstGeom>
        </p:spPr>
      </p:pic>
      <p:sp>
        <p:nvSpPr>
          <p:cNvPr id="29" name="Rounded Rectangle 3">
            <a:extLst>
              <a:ext uri="{FF2B5EF4-FFF2-40B4-BE49-F238E27FC236}">
                <a16:creationId xmlns:a16="http://schemas.microsoft.com/office/drawing/2014/main" id="{267DDE70-B3A7-465D-97C3-8E7ABD294F8B}"/>
              </a:ext>
            </a:extLst>
          </p:cNvPr>
          <p:cNvSpPr/>
          <p:nvPr/>
        </p:nvSpPr>
        <p:spPr>
          <a:xfrm>
            <a:off x="4991100" y="2717989"/>
            <a:ext cx="6354498" cy="27087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đọc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Qua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ta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tầm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3FE86CD-8955-4278-9CFF-7DA76CC438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70" y="354271"/>
            <a:ext cx="7573892" cy="10307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00D2C2-0CEB-4EF3-8920-B394269A0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16" y="2176642"/>
            <a:ext cx="2775609" cy="171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3183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1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sp>
        <p:nvSpPr>
          <p:cNvPr id="56" name="Rectangle 55"/>
          <p:cNvSpPr/>
          <p:nvPr/>
        </p:nvSpPr>
        <p:spPr>
          <a:xfrm>
            <a:off x="-348895" y="569875"/>
            <a:ext cx="7798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altLang="zh-CN" sz="32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altLang="zh-CN" sz="32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toàn</a:t>
            </a:r>
            <a:r>
              <a:rPr lang="en-US" altLang="zh-CN" sz="32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bài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267803" y="1421739"/>
            <a:ext cx="3946593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Tiêu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chí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đánh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giá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29940" y="2339134"/>
            <a:ext cx="7868387" cy="2867642"/>
            <a:chOff x="2329940" y="2339134"/>
            <a:chExt cx="7868387" cy="2867642"/>
          </a:xfrm>
        </p:grpSpPr>
        <p:sp>
          <p:nvSpPr>
            <p:cNvPr id="55" name="Rounded Rectangle 54"/>
            <p:cNvSpPr/>
            <p:nvPr/>
          </p:nvSpPr>
          <p:spPr>
            <a:xfrm>
              <a:off x="2329941" y="2365393"/>
              <a:ext cx="3645680" cy="798653"/>
            </a:xfrm>
            <a:prstGeom prst="roundRect">
              <a:avLst>
                <a:gd name="adj" fmla="val 50000"/>
              </a:avLst>
            </a:prstGeom>
            <a:solidFill>
              <a:srgbClr val="C1EF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082295" y="2472331"/>
              <a:ext cx="1938351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đúng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2470875" y="2512719"/>
              <a:ext cx="504000" cy="504000"/>
            </a:xfrm>
            <a:prstGeom prst="ellipse">
              <a:avLst/>
            </a:prstGeom>
            <a:solidFill>
              <a:srgbClr val="93E3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1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2329941" y="3342381"/>
              <a:ext cx="3645680" cy="798653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082295" y="3449319"/>
              <a:ext cx="1960793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to,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rõ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2470875" y="3489707"/>
              <a:ext cx="504000" cy="504000"/>
            </a:xfrm>
            <a:prstGeom prst="ellipse">
              <a:avLst/>
            </a:prstGeom>
            <a:solidFill>
              <a:srgbClr val="FFE443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2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Rounded Rectangle 62"/>
            <p:cNvSpPr/>
            <p:nvPr/>
          </p:nvSpPr>
          <p:spPr>
            <a:xfrm>
              <a:off x="2329940" y="4408123"/>
              <a:ext cx="5119273" cy="79865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3082295" y="4515061"/>
              <a:ext cx="373692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Ngắt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nghỉ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đúng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chỗ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2470875" y="4555449"/>
              <a:ext cx="504000" cy="504000"/>
            </a:xfrm>
            <a:prstGeom prst="ellipse">
              <a:avLst/>
            </a:prstGeom>
            <a:solidFill>
              <a:srgbClr val="FFB7A3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3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66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6431703" y="2339134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6402603" y="3327786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7667844" y="4446667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771487" y="632515"/>
            <a:ext cx="511318" cy="5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38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770" y="57055"/>
            <a:ext cx="2813680" cy="583943"/>
            <a:chOff x="2834085" y="693065"/>
            <a:chExt cx="5453575" cy="679171"/>
          </a:xfrm>
        </p:grpSpPr>
        <p:sp>
          <p:nvSpPr>
            <p:cNvPr id="16" name="Rounded Rectangle 15"/>
            <p:cNvSpPr/>
            <p:nvPr/>
          </p:nvSpPr>
          <p:spPr>
            <a:xfrm>
              <a:off x="3435632" y="693066"/>
              <a:ext cx="4852028" cy="679170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toàn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bài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75675" y="451475"/>
              <a:ext cx="629993" cy="1113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35128" y="856357"/>
            <a:ext cx="1164732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tan học, các chữ cái và dấu câu đã ngồi lại họp. Bác chữ A dõng dạc mở đầu: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tiếng xì xào: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nghĩa là thế này: “Chú lính bước vào. Đầu chú đội chiếc mũ sắt. Dưới chân đi đôi giày da. Trên trán lấm tấm mồ hôi.”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rộ lên. Dấu chấm nói: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Theo tôi, tất cả là do cậu này chẳng bao giờ để ý đến dấu câu. Mỏi tay chỗ nào, cậu ta chấm chỗ ấy.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mấy dấu câu đều lắc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Ẩu thế nhỉ!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chữ A đề nghị: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Từ nay, mỗi khi em Hoàng định chấm câu, anh dấu chấm cần yêu cầu Hoàng đọc lại nội dung câu văn một lần nữa đã. Được không nào?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(Phỏng theo Trần Ninh Hồ)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58B89E-BAEC-408F-A033-FDC35ED4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0585C7-66FB-4982-8ED1-A4BD88E27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715" y="4205467"/>
            <a:ext cx="3067050" cy="149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491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9739" y="2027633"/>
            <a:ext cx="5529551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67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35"/>
          <p:cNvSpPr/>
          <p:nvPr/>
        </p:nvSpPr>
        <p:spPr>
          <a:xfrm>
            <a:off x="957946" y="502920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Ô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tô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957946" y="502920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Lê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gô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957946" y="502920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Ru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bíc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57946" y="502920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Gấu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bông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957946" y="502920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Búp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bê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57946" y="502920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Lật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đật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8" name="图形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542" y="583967"/>
            <a:ext cx="1123156" cy="826939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5521520" y="955040"/>
            <a:ext cx="1773360" cy="2286000"/>
            <a:chOff x="5521520" y="955040"/>
            <a:chExt cx="1773360" cy="2286000"/>
          </a:xfrm>
        </p:grpSpPr>
        <p:sp>
          <p:nvSpPr>
            <p:cNvPr id="6" name="Rounded Rectangle 5"/>
            <p:cNvSpPr/>
            <p:nvPr/>
          </p:nvSpPr>
          <p:spPr>
            <a:xfrm>
              <a:off x="5521520" y="955040"/>
              <a:ext cx="1773360" cy="22860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8987" y="972697"/>
              <a:ext cx="1518425" cy="2250685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5521520" y="3886200"/>
            <a:ext cx="1773360" cy="2286000"/>
            <a:chOff x="5521520" y="3886200"/>
            <a:chExt cx="1773360" cy="2286000"/>
          </a:xfrm>
        </p:grpSpPr>
        <p:sp>
          <p:nvSpPr>
            <p:cNvPr id="2" name="Rounded Rectangle 1"/>
            <p:cNvSpPr/>
            <p:nvPr/>
          </p:nvSpPr>
          <p:spPr>
            <a:xfrm>
              <a:off x="5521520" y="3886200"/>
              <a:ext cx="1773360" cy="2286000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F0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4151" y="4031344"/>
              <a:ext cx="1508674" cy="1943970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7551943" y="955040"/>
            <a:ext cx="1754671" cy="2286000"/>
            <a:chOff x="7507441" y="955040"/>
            <a:chExt cx="1799174" cy="2286000"/>
          </a:xfrm>
        </p:grpSpPr>
        <p:sp>
          <p:nvSpPr>
            <p:cNvPr id="7" name="Rounded Rectangle 6"/>
            <p:cNvSpPr/>
            <p:nvPr/>
          </p:nvSpPr>
          <p:spPr>
            <a:xfrm>
              <a:off x="7512440" y="955040"/>
              <a:ext cx="1773360" cy="2286000"/>
            </a:xfrm>
            <a:prstGeom prst="roundRect">
              <a:avLst/>
            </a:prstGeom>
            <a:solidFill>
              <a:srgbClr val="3FB6B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7441" y="1038965"/>
              <a:ext cx="1799174" cy="2167239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9524560" y="955040"/>
            <a:ext cx="1773360" cy="2286000"/>
            <a:chOff x="9524560" y="955040"/>
            <a:chExt cx="1773360" cy="2286000"/>
          </a:xfrm>
        </p:grpSpPr>
        <p:sp>
          <p:nvSpPr>
            <p:cNvPr id="9" name="Rounded Rectangle 8"/>
            <p:cNvSpPr/>
            <p:nvPr/>
          </p:nvSpPr>
          <p:spPr>
            <a:xfrm>
              <a:off x="9524560" y="955040"/>
              <a:ext cx="1773360" cy="2286000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6182" y="1083936"/>
              <a:ext cx="1711738" cy="1961460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9524560" y="3886200"/>
            <a:ext cx="1773360" cy="2286000"/>
            <a:chOff x="9524560" y="3886200"/>
            <a:chExt cx="1773360" cy="2286000"/>
          </a:xfrm>
        </p:grpSpPr>
        <p:sp>
          <p:nvSpPr>
            <p:cNvPr id="5" name="Rounded Rectangle 4"/>
            <p:cNvSpPr/>
            <p:nvPr/>
          </p:nvSpPr>
          <p:spPr>
            <a:xfrm>
              <a:off x="9524560" y="3886200"/>
              <a:ext cx="1773360" cy="2286000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6704" y="4243592"/>
              <a:ext cx="1571216" cy="1571216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7523040" y="3886200"/>
            <a:ext cx="1773360" cy="2286000"/>
            <a:chOff x="7523040" y="3886200"/>
            <a:chExt cx="1773360" cy="2286000"/>
          </a:xfrm>
        </p:grpSpPr>
        <p:sp>
          <p:nvSpPr>
            <p:cNvPr id="4" name="Rounded Rectangle 3"/>
            <p:cNvSpPr/>
            <p:nvPr/>
          </p:nvSpPr>
          <p:spPr>
            <a:xfrm>
              <a:off x="7523040" y="3886200"/>
              <a:ext cx="1773360" cy="2286000"/>
            </a:xfrm>
            <a:prstGeom prst="round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3443" y="4031344"/>
              <a:ext cx="1641955" cy="1861615"/>
            </a:xfrm>
            <a:prstGeom prst="rect">
              <a:avLst/>
            </a:prstGeom>
          </p:spPr>
        </p:pic>
      </p:grpSp>
      <p:sp>
        <p:nvSpPr>
          <p:cNvPr id="27" name="4"/>
          <p:cNvSpPr/>
          <p:nvPr/>
        </p:nvSpPr>
        <p:spPr>
          <a:xfrm>
            <a:off x="5523868" y="3886479"/>
            <a:ext cx="1773360" cy="2286000"/>
          </a:xfrm>
          <a:prstGeom prst="roundRect">
            <a:avLst/>
          </a:prstGeom>
          <a:solidFill>
            <a:srgbClr val="FF00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4</a:t>
            </a:r>
          </a:p>
        </p:txBody>
      </p:sp>
      <p:sp>
        <p:nvSpPr>
          <p:cNvPr id="28" name="5"/>
          <p:cNvSpPr/>
          <p:nvPr/>
        </p:nvSpPr>
        <p:spPr>
          <a:xfrm>
            <a:off x="7551943" y="3886200"/>
            <a:ext cx="1773360" cy="2286000"/>
          </a:xfrm>
          <a:prstGeom prst="roundRect">
            <a:avLst/>
          </a:prstGeom>
          <a:solidFill>
            <a:srgbClr val="FF0066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5</a:t>
            </a:r>
          </a:p>
        </p:txBody>
      </p:sp>
      <p:sp>
        <p:nvSpPr>
          <p:cNvPr id="29" name="6"/>
          <p:cNvSpPr/>
          <p:nvPr/>
        </p:nvSpPr>
        <p:spPr>
          <a:xfrm>
            <a:off x="9532739" y="3886200"/>
            <a:ext cx="1773360" cy="2286000"/>
          </a:xfrm>
          <a:prstGeom prst="roundRect">
            <a:avLst/>
          </a:prstGeom>
          <a:solidFill>
            <a:srgbClr val="92D05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6</a:t>
            </a:r>
          </a:p>
        </p:txBody>
      </p:sp>
      <p:sp>
        <p:nvSpPr>
          <p:cNvPr id="30" name="1"/>
          <p:cNvSpPr/>
          <p:nvPr/>
        </p:nvSpPr>
        <p:spPr>
          <a:xfrm>
            <a:off x="5536905" y="962538"/>
            <a:ext cx="1773360" cy="2286000"/>
          </a:xfrm>
          <a:prstGeom prst="roundRect">
            <a:avLst/>
          </a:prstGeom>
          <a:solidFill>
            <a:srgbClr val="FFC0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</a:t>
            </a:r>
          </a:p>
        </p:txBody>
      </p:sp>
      <p:sp>
        <p:nvSpPr>
          <p:cNvPr id="31" name="2"/>
          <p:cNvSpPr/>
          <p:nvPr/>
        </p:nvSpPr>
        <p:spPr>
          <a:xfrm>
            <a:off x="7512826" y="943534"/>
            <a:ext cx="1773360" cy="2286000"/>
          </a:xfrm>
          <a:prstGeom prst="roundRect">
            <a:avLst/>
          </a:prstGeom>
          <a:solidFill>
            <a:srgbClr val="3FB6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2</a:t>
            </a:r>
          </a:p>
        </p:txBody>
      </p:sp>
      <p:sp>
        <p:nvSpPr>
          <p:cNvPr id="32" name="3"/>
          <p:cNvSpPr/>
          <p:nvPr/>
        </p:nvSpPr>
        <p:spPr>
          <a:xfrm>
            <a:off x="9532739" y="937382"/>
            <a:ext cx="1773360" cy="2286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3</a:t>
            </a:r>
          </a:p>
        </p:txBody>
      </p:sp>
      <p:sp>
        <p:nvSpPr>
          <p:cNvPr id="45" name="文本框 343">
            <a:extLst>
              <a:ext uri="{FF2B5EF4-FFF2-40B4-BE49-F238E27FC236}">
                <a16:creationId xmlns:a16="http://schemas.microsoft.com/office/drawing/2014/main" id="{0ACC4EE0-678B-4783-99C3-C2D00D68933D}"/>
              </a:ext>
            </a:extLst>
          </p:cNvPr>
          <p:cNvSpPr txBox="1"/>
          <p:nvPr/>
        </p:nvSpPr>
        <p:spPr>
          <a:xfrm>
            <a:off x="596767" y="1897020"/>
            <a:ext cx="4706288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ea typeface="字魂36号-正文宋楷" panose="02000000000000000000" pitchFamily="2" charset="-122"/>
                <a:cs typeface="+mn-cs"/>
              </a:rPr>
              <a:t>ĐỐ BẠN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ea typeface="字魂36号-正文宋楷" panose="02000000000000000000" pitchFamily="2" charset="-122"/>
                <a:cs typeface="+mn-cs"/>
              </a:rPr>
              <a:t>đồ</a:t>
            </a:r>
            <a:r>
              <a:rPr kumimoji="0" lang="en-GB" altLang="zh-CN" sz="8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ea typeface="字魂36号-正文宋楷" panose="02000000000000000000" pitchFamily="2" charset="-122"/>
                <a:cs typeface="+mn-cs"/>
              </a:rPr>
              <a:t>chơi</a:t>
            </a:r>
            <a:r>
              <a:rPr kumimoji="0" lang="en-GB" altLang="zh-CN" sz="8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ea typeface="字魂36号-正文宋楷" panose="02000000000000000000" pitchFamily="2" charset="-122"/>
                <a:cs typeface="+mn-cs"/>
              </a:rPr>
              <a:t>gì</a:t>
            </a:r>
            <a:endParaRPr kumimoji="0" lang="zh-CN" altLang="en-US" sz="80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3FB6BF"/>
              </a:solidFill>
              <a:effectLst/>
              <a:uLnTx/>
              <a:uFillTx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46" name="文本框 343">
            <a:extLst>
              <a:ext uri="{FF2B5EF4-FFF2-40B4-BE49-F238E27FC236}">
                <a16:creationId xmlns:a16="http://schemas.microsoft.com/office/drawing/2014/main" id="{0ACC4EE0-678B-4783-99C3-C2D00D68933D}"/>
              </a:ext>
            </a:extLst>
          </p:cNvPr>
          <p:cNvSpPr txBox="1"/>
          <p:nvPr/>
        </p:nvSpPr>
        <p:spPr>
          <a:xfrm>
            <a:off x="1014677" y="464865"/>
            <a:ext cx="4662683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6000" b="0" i="0" u="none" strike="noStrike" kern="1200" cap="none" spc="0" normalizeH="0" baseline="0" noProof="0">
                <a:ln>
                  <a:noFill/>
                </a:ln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effectLst/>
                <a:uLnTx/>
                <a:uFillTx/>
                <a:ea typeface="字魂36号-正文宋楷" panose="02000000000000000000" pitchFamily="2" charset="-122"/>
                <a:cs typeface="+mn-cs"/>
              </a:rPr>
              <a:t>Trò chơi: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pattFill prst="wdDnDiag">
                <a:fgClr>
                  <a:srgbClr val="FF70AD"/>
                </a:fgClr>
                <a:bgClr>
                  <a:srgbClr val="FF4D67"/>
                </a:bgClr>
              </a:pattFill>
              <a:effectLst/>
              <a:uLnTx/>
              <a:uFillTx/>
              <a:ea typeface="字魂36号-正文宋楷" panose="02000000000000000000" pitchFamily="2" charset="-122"/>
              <a:cs typeface="+mn-cs"/>
            </a:endParaRPr>
          </a:p>
        </p:txBody>
      </p:sp>
      <p:pic>
        <p:nvPicPr>
          <p:cNvPr id="47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993120" y="1517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92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5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5">
            <a:extLst>
              <a:ext uri="{FF2B5EF4-FFF2-40B4-BE49-F238E27FC236}">
                <a16:creationId xmlns:a16="http://schemas.microsoft.com/office/drawing/2014/main" id="{9F249620-FB5E-408E-B6B1-9929965F77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10210800" y="4912468"/>
            <a:ext cx="1390650" cy="1183532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C6379EBD-7E38-4853-9A6B-0DE5673874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241832" y="5138058"/>
            <a:ext cx="1775791" cy="1511312"/>
          </a:xfrm>
          <a:prstGeom prst="rect">
            <a:avLst/>
          </a:prstGeom>
        </p:spPr>
      </p:pic>
      <p:pic>
        <p:nvPicPr>
          <p:cNvPr id="30" name="图片 8">
            <a:extLst>
              <a:ext uri="{FF2B5EF4-FFF2-40B4-BE49-F238E27FC236}">
                <a16:creationId xmlns:a16="http://schemas.microsoft.com/office/drawing/2014/main" id="{908F9F8E-3F1E-4E81-8F01-8D744629B3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1106318" y="2038350"/>
            <a:ext cx="717709" cy="610816"/>
          </a:xfrm>
          <a:prstGeom prst="rect">
            <a:avLst/>
          </a:prstGeom>
        </p:spPr>
      </p:pic>
      <p:pic>
        <p:nvPicPr>
          <p:cNvPr id="31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1343" y="4829310"/>
            <a:ext cx="2649654" cy="2458861"/>
          </a:xfrm>
          <a:prstGeom prst="rect">
            <a:avLst/>
          </a:prstGeom>
        </p:spPr>
      </p:pic>
      <p:pic>
        <p:nvPicPr>
          <p:cNvPr id="32" name="图片 1">
            <a:extLst>
              <a:ext uri="{FF2B5EF4-FFF2-40B4-BE49-F238E27FC236}">
                <a16:creationId xmlns:a16="http://schemas.microsoft.com/office/drawing/2014/main" id="{053FC2E5-19D0-4DA5-8D8C-25F00B7CEB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204844">
            <a:off x="1351901" y="159429"/>
            <a:ext cx="2577055" cy="2036105"/>
          </a:xfrm>
          <a:prstGeom prst="rect">
            <a:avLst/>
          </a:prstGeom>
        </p:spPr>
      </p:pic>
      <p:pic>
        <p:nvPicPr>
          <p:cNvPr id="33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1956" y="5761895"/>
            <a:ext cx="1498081" cy="1390209"/>
          </a:xfrm>
          <a:prstGeom prst="rect">
            <a:avLst/>
          </a:prstGeom>
        </p:spPr>
      </p:pic>
      <p:pic>
        <p:nvPicPr>
          <p:cNvPr id="34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8947" y="5760987"/>
            <a:ext cx="1498081" cy="1390209"/>
          </a:xfrm>
          <a:prstGeom prst="rect">
            <a:avLst/>
          </a:prstGeom>
        </p:spPr>
      </p:pic>
      <p:pic>
        <p:nvPicPr>
          <p:cNvPr id="35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8544" y="5738838"/>
            <a:ext cx="1498081" cy="1390209"/>
          </a:xfrm>
          <a:prstGeom prst="rect">
            <a:avLst/>
          </a:prstGeom>
        </p:spPr>
      </p:pic>
      <p:pic>
        <p:nvPicPr>
          <p:cNvPr id="36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6886" y="5762798"/>
            <a:ext cx="1498081" cy="1390209"/>
          </a:xfrm>
          <a:prstGeom prst="rect">
            <a:avLst/>
          </a:prstGeom>
        </p:spPr>
      </p:pic>
      <p:pic>
        <p:nvPicPr>
          <p:cNvPr id="37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3877" y="5761890"/>
            <a:ext cx="1498081" cy="1390209"/>
          </a:xfrm>
          <a:prstGeom prst="rect">
            <a:avLst/>
          </a:prstGeom>
        </p:spPr>
      </p:pic>
      <p:pic>
        <p:nvPicPr>
          <p:cNvPr id="39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3474" y="5739741"/>
            <a:ext cx="1498081" cy="139020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27" y="1705343"/>
            <a:ext cx="10830461" cy="291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1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9B7D993-569F-4971-BBC6-C329EE49B4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12656" r="70594" b="58889"/>
          <a:stretch/>
        </p:blipFill>
        <p:spPr>
          <a:xfrm flipH="1">
            <a:off x="8591551" y="4256314"/>
            <a:ext cx="2302329" cy="260168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AC6E1B-F232-4E83-AA98-8217787616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r="82" b="58889"/>
          <a:stretch/>
        </p:blipFill>
        <p:spPr>
          <a:xfrm>
            <a:off x="7643716" y="2601686"/>
            <a:ext cx="4548283" cy="4256313"/>
          </a:xfrm>
          <a:prstGeom prst="rect">
            <a:avLst/>
          </a:prstGeom>
        </p:spPr>
      </p:pic>
      <p:pic>
        <p:nvPicPr>
          <p:cNvPr id="33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461442" y="1473575"/>
            <a:ext cx="1733550" cy="1536906"/>
          </a:xfrm>
          <a:prstGeom prst="rect">
            <a:avLst/>
          </a:prstGeom>
        </p:spPr>
      </p:pic>
      <p:pic>
        <p:nvPicPr>
          <p:cNvPr id="34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242673" y="1641832"/>
            <a:ext cx="1536192" cy="1642172"/>
          </a:xfrm>
          <a:prstGeom prst="rect">
            <a:avLst/>
          </a:prstGeom>
        </p:spPr>
      </p:pic>
      <p:pic>
        <p:nvPicPr>
          <p:cNvPr id="35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36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2424825" y="0"/>
            <a:ext cx="730405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Lắng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nghe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đọc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mẫu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5FE0FF"/>
                </a:solidFill>
                <a:prstDash val="solid"/>
              </a:ln>
              <a:solidFill>
                <a:srgbClr val="000000"/>
              </a:solidFill>
              <a:effectLst>
                <a:glow rad="101600">
                  <a:srgbClr val="5FE0FF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8" name="TextBox 28"/>
          <p:cNvSpPr txBox="1"/>
          <p:nvPr/>
        </p:nvSpPr>
        <p:spPr>
          <a:xfrm>
            <a:off x="4453173" y="4843402"/>
            <a:ext cx="3062569" cy="2014597"/>
          </a:xfrm>
          <a:prstGeom prst="cloud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MẮT DÕI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39" name="TextBox 28"/>
          <p:cNvSpPr txBox="1"/>
          <p:nvPr/>
        </p:nvSpPr>
        <p:spPr>
          <a:xfrm>
            <a:off x="8264626" y="1684254"/>
            <a:ext cx="3161025" cy="2014597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TAI NGHE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40" name="TextBox 28"/>
          <p:cNvSpPr txBox="1"/>
          <p:nvPr/>
        </p:nvSpPr>
        <p:spPr>
          <a:xfrm>
            <a:off x="1316621" y="1806525"/>
            <a:ext cx="2313101" cy="201459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TAY DÒ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189940" y="594191"/>
            <a:ext cx="3197829" cy="3918261"/>
          </a:xfrm>
          <a:prstGeom prst="rect">
            <a:avLst/>
          </a:prstGeom>
        </p:spPr>
      </p:pic>
      <p:pic>
        <p:nvPicPr>
          <p:cNvPr id="42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345321" y="3929702"/>
            <a:ext cx="1165501" cy="116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037782" y="2184301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81938" y="2518888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2168209" y="315734"/>
            <a:ext cx="513232" cy="5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52001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800"/>
                            </p:stCondLst>
                            <p:childTnLst>
                              <p:par>
                                <p:cTn id="4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 animBg="1"/>
      <p:bldP spid="39" grpId="0" animBg="1"/>
      <p:bldP spid="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770" y="57055"/>
            <a:ext cx="2466182" cy="541660"/>
            <a:chOff x="2834085" y="693065"/>
            <a:chExt cx="4780042" cy="629993"/>
          </a:xfrm>
        </p:grpSpPr>
        <p:sp>
          <p:nvSpPr>
            <p:cNvPr id="16" name="Rounded Rectangle 15"/>
            <p:cNvSpPr/>
            <p:nvPr/>
          </p:nvSpPr>
          <p:spPr>
            <a:xfrm>
              <a:off x="3435632" y="693066"/>
              <a:ext cx="4178495" cy="583942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mẫu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75675" y="451475"/>
              <a:ext cx="629993" cy="1113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35128" y="856357"/>
            <a:ext cx="1164732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tan học, các chữ cái và dấu câu đã ngồi lại họp. Bác chữ A dõng dạc mở đầu: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tiếng xì xào: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nghĩa là thế này: “Chú lính bước vào. Đầu chú đội chiếc mũ sắt. Dưới chân đi đôi giày da. Trên trán lấm tấm mồ hôi.”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rộ lên. Dấu chấm nói: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Theo tôi, tất cả là do cậu này chẳng bao giờ để ý đến dấu câu. Mỏi tay chỗ nào, cậu ta chấm chỗ ấy.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mấy dấu câu đều lắc đầu: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Ẩu thế nhỉ!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chữ A đề nghị: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Từ nay, mỗi khi em Hoàng định chấm câu, anh dấu chấm cần yêu cầu Hoàng đọc lại nội dung câu văn một lần nữa đã. Được không nào?</a:t>
            </a:r>
          </a:p>
          <a:p>
            <a:pPr lvl="0" algn="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(Phỏng theo Trần Ninh Hồ)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58B89E-BAEC-408F-A033-FDC35ED4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0585C7-66FB-4982-8ED1-A4BD88E27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715" y="4205467"/>
            <a:ext cx="3067050" cy="149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13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物体&#10;&#10;描述已自动生成">
            <a:extLst>
              <a:ext uri="{FF2B5EF4-FFF2-40B4-BE49-F238E27FC236}">
                <a16:creationId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88" y="-381582"/>
            <a:ext cx="10097970" cy="7144573"/>
          </a:xfrm>
          <a:prstGeom prst="rect">
            <a:avLst/>
          </a:prstGeom>
        </p:spPr>
      </p:pic>
      <p:pic>
        <p:nvPicPr>
          <p:cNvPr id="5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547" y="2985969"/>
            <a:ext cx="4601708" cy="4601708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745" y="823985"/>
            <a:ext cx="4123385" cy="603401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963953" y="1148308"/>
            <a:ext cx="4064000" cy="6300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92486" y="1738746"/>
            <a:ext cx="37011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dõng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dạc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59641" y="2522224"/>
            <a:ext cx="4321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92486" y="3379327"/>
            <a:ext cx="4057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92486" y="4258710"/>
            <a:ext cx="4057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260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3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26">
            <a:extLst>
              <a:ext uri="{FF2B5EF4-FFF2-40B4-BE49-F238E27FC236}">
                <a16:creationId xmlns:a16="http://schemas.microsoft.com/office/drawing/2014/main" id="{D046375F-F63A-4DFA-8832-F15BBD36EB1B}"/>
              </a:ext>
            </a:extLst>
          </p:cNvPr>
          <p:cNvSpPr/>
          <p:nvPr/>
        </p:nvSpPr>
        <p:spPr>
          <a:xfrm>
            <a:off x="3712030" y="380981"/>
            <a:ext cx="5627914" cy="564876"/>
          </a:xfrm>
          <a:prstGeom prst="round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Luyện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dài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F82BA5-E446-4D7A-9BBE-7F8A07CA8D1E}"/>
              </a:ext>
            </a:extLst>
          </p:cNvPr>
          <p:cNvSpPr/>
          <p:nvPr/>
        </p:nvSpPr>
        <p:spPr>
          <a:xfrm>
            <a:off x="978943" y="1773946"/>
            <a:ext cx="10325990" cy="2471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" algn="just">
              <a:lnSpc>
                <a:spcPct val="150000"/>
              </a:lnSpc>
              <a:defRPr/>
            </a:pPr>
            <a:r>
              <a:rPr lang="vi-V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nay, mỗi khi em Hoàng định chấm câu, anh dấu chấm cần yêu cầu Hoàng đọc lại nội dung câu văn một lần nữa đã.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0ABE56-C8B8-4576-BC83-4498F68D2EC9}"/>
              </a:ext>
            </a:extLst>
          </p:cNvPr>
          <p:cNvCxnSpPr>
            <a:cxnSpLocks/>
          </p:cNvCxnSpPr>
          <p:nvPr/>
        </p:nvCxnSpPr>
        <p:spPr>
          <a:xfrm flipH="1">
            <a:off x="2393106" y="1738999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EB6F8CA-42A2-4D4B-8BD6-70A980CDB01B}"/>
              </a:ext>
            </a:extLst>
          </p:cNvPr>
          <p:cNvCxnSpPr>
            <a:cxnSpLocks/>
          </p:cNvCxnSpPr>
          <p:nvPr/>
        </p:nvCxnSpPr>
        <p:spPr>
          <a:xfrm flipH="1">
            <a:off x="9244710" y="1738998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0D00864-C922-432D-B64A-424F997A449A}"/>
              </a:ext>
            </a:extLst>
          </p:cNvPr>
          <p:cNvCxnSpPr>
            <a:cxnSpLocks/>
          </p:cNvCxnSpPr>
          <p:nvPr/>
        </p:nvCxnSpPr>
        <p:spPr>
          <a:xfrm flipH="1">
            <a:off x="2258310" y="2538015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BBE4263-BC2C-4CC4-B4B2-9336D0107957}"/>
              </a:ext>
            </a:extLst>
          </p:cNvPr>
          <p:cNvGrpSpPr/>
          <p:nvPr/>
        </p:nvGrpSpPr>
        <p:grpSpPr>
          <a:xfrm>
            <a:off x="4199097" y="3337028"/>
            <a:ext cx="278585" cy="820844"/>
            <a:chOff x="8450520" y="2615893"/>
            <a:chExt cx="278585" cy="820844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AB13BEB-156A-45C6-9563-8234E27639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0520" y="2615893"/>
              <a:ext cx="190467" cy="79901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E7E67E9-5E56-43B9-A321-73EEA3F4D0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38638" y="2637722"/>
              <a:ext cx="190467" cy="79901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B129460-F0C5-4C39-B54A-3137873012E3}"/>
              </a:ext>
            </a:extLst>
          </p:cNvPr>
          <p:cNvCxnSpPr>
            <a:cxnSpLocks/>
          </p:cNvCxnSpPr>
          <p:nvPr/>
        </p:nvCxnSpPr>
        <p:spPr>
          <a:xfrm flipH="1">
            <a:off x="7697835" y="2538013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5EADC5A-F254-4C0F-9F6A-7C9F307AB987}"/>
              </a:ext>
            </a:extLst>
          </p:cNvPr>
          <p:cNvCxnSpPr>
            <a:cxnSpLocks/>
          </p:cNvCxnSpPr>
          <p:nvPr/>
        </p:nvCxnSpPr>
        <p:spPr>
          <a:xfrm flipH="1">
            <a:off x="11196573" y="2538012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1442557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770" y="57055"/>
            <a:ext cx="3575680" cy="583943"/>
            <a:chOff x="2834085" y="693065"/>
            <a:chExt cx="6930511" cy="679171"/>
          </a:xfrm>
        </p:grpSpPr>
        <p:sp>
          <p:nvSpPr>
            <p:cNvPr id="16" name="Rounded Rectangle 15"/>
            <p:cNvSpPr/>
            <p:nvPr/>
          </p:nvSpPr>
          <p:spPr>
            <a:xfrm>
              <a:off x="3435632" y="693066"/>
              <a:ext cx="6328964" cy="679170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Cùng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chia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đoạn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75675" y="451475"/>
              <a:ext cx="629993" cy="1113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35128" y="856357"/>
            <a:ext cx="1164732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tan học, các chữ cái và dấu câu đã ngồi lại họp. Bác chữ A dõng dạc mở đầu: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tiếng xì xào: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nghĩa là thế này: “Chú lính bước vào. Đầu chú đội chiếc mũ sắt. Dưới chân đi đôi giày da. Trên trán lấm tấm mồ hôi.”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rộ lên. Dấu chấm nói: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Theo tôi, tất cả là do cậu này chẳng bao giờ để ý đến dấu câu. Mỏi tay chỗ nào, cậu ta chấm chỗ ấy.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mấy dấu câu đều lắc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Ẩu thế nhỉ!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chữ A đề nghị: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Từ nay, mỗi khi em Hoàng định chấm câu, anh dấu chấm cần yêu cầu Hoàng đọc lại nội dung câu văn một lần nữa đã. Được không nào?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(Phỏng theo Trần Ninh Hồ)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58B89E-BAEC-408F-A033-FDC35ED4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0585C7-66FB-4982-8ED1-A4BD88E27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715" y="4205467"/>
            <a:ext cx="3067050" cy="149052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F6E6AEF-26A9-4CCD-A2BF-786964593DC7}"/>
              </a:ext>
            </a:extLst>
          </p:cNvPr>
          <p:cNvGrpSpPr/>
          <p:nvPr/>
        </p:nvGrpSpPr>
        <p:grpSpPr>
          <a:xfrm>
            <a:off x="209549" y="640998"/>
            <a:ext cx="11772901" cy="1694415"/>
            <a:chOff x="961241" y="2446706"/>
            <a:chExt cx="2203200" cy="145997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3EFDEE9-E4EB-42B4-8DA7-27E3E0FF23F0}"/>
                </a:ext>
              </a:extLst>
            </p:cNvPr>
            <p:cNvSpPr/>
            <p:nvPr/>
          </p:nvSpPr>
          <p:spPr>
            <a:xfrm>
              <a:off x="984720" y="2607489"/>
              <a:ext cx="2179721" cy="1299195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D23EC8D-AADE-45A5-AB22-1D639C5A8EDC}"/>
                </a:ext>
              </a:extLst>
            </p:cNvPr>
            <p:cNvSpPr/>
            <p:nvPr/>
          </p:nvSpPr>
          <p:spPr>
            <a:xfrm>
              <a:off x="961241" y="2446706"/>
              <a:ext cx="66274" cy="331266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r>
                <a:rPr lang="vi-VN" sz="3200" dirty="0">
                  <a:solidFill>
                    <a:srgbClr val="000000"/>
                  </a:solidFill>
                  <a:latin typeface="Arial" panose="020B0604020202020204" pitchFamily="34" charset="0"/>
                </a:rPr>
                <a:t>1</a:t>
              </a:r>
              <a:endParaRPr lang="en-US" sz="32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047C85B-66B8-46AC-BE02-3FE54284730D}"/>
              </a:ext>
            </a:extLst>
          </p:cNvPr>
          <p:cNvGrpSpPr/>
          <p:nvPr/>
        </p:nvGrpSpPr>
        <p:grpSpPr>
          <a:xfrm>
            <a:off x="151418" y="2407797"/>
            <a:ext cx="11831032" cy="1068828"/>
            <a:chOff x="961241" y="2607489"/>
            <a:chExt cx="2203200" cy="85215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661406A-116D-4CDE-B22E-1D72E561D697}"/>
                </a:ext>
              </a:extLst>
            </p:cNvPr>
            <p:cNvSpPr/>
            <p:nvPr/>
          </p:nvSpPr>
          <p:spPr>
            <a:xfrm>
              <a:off x="984720" y="2607489"/>
              <a:ext cx="2179721" cy="852153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D663440-625B-49AF-A082-0BCE35F2115E}"/>
                </a:ext>
              </a:extLst>
            </p:cNvPr>
            <p:cNvSpPr/>
            <p:nvPr/>
          </p:nvSpPr>
          <p:spPr>
            <a:xfrm>
              <a:off x="961241" y="2607489"/>
              <a:ext cx="66274" cy="331266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r>
                <a:rPr lang="en-US" sz="3200" dirty="0">
                  <a:solidFill>
                    <a:srgbClr val="000000"/>
                  </a:solidFill>
                  <a:latin typeface="Arial" panose="020B0604020202020204" pitchFamily="34" charset="0"/>
                </a:rPr>
                <a:t>2</a:t>
              </a:r>
              <a:endParaRPr lang="en-US" sz="32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B8C08B0-3016-499B-A0C4-E8F5C02C4F15}"/>
              </a:ext>
            </a:extLst>
          </p:cNvPr>
          <p:cNvGrpSpPr/>
          <p:nvPr/>
        </p:nvGrpSpPr>
        <p:grpSpPr>
          <a:xfrm>
            <a:off x="133350" y="3533599"/>
            <a:ext cx="11849100" cy="1736697"/>
            <a:chOff x="961241" y="2607488"/>
            <a:chExt cx="2203200" cy="149641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04ED3FD-2E86-411A-9171-494503280792}"/>
                </a:ext>
              </a:extLst>
            </p:cNvPr>
            <p:cNvSpPr/>
            <p:nvPr/>
          </p:nvSpPr>
          <p:spPr>
            <a:xfrm>
              <a:off x="984720" y="2607488"/>
              <a:ext cx="2179721" cy="149641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064F779-3245-4BC6-9046-1EC92926357E}"/>
                </a:ext>
              </a:extLst>
            </p:cNvPr>
            <p:cNvSpPr/>
            <p:nvPr/>
          </p:nvSpPr>
          <p:spPr>
            <a:xfrm>
              <a:off x="961241" y="2607489"/>
              <a:ext cx="66274" cy="331266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r>
                <a:rPr lang="en-US" sz="3200" dirty="0">
                  <a:solidFill>
                    <a:srgbClr val="000000"/>
                  </a:solidFill>
                  <a:latin typeface="Arial" panose="020B0604020202020204" pitchFamily="34" charset="0"/>
                </a:rPr>
                <a:t>3</a:t>
              </a:r>
              <a:endParaRPr lang="en-US" sz="32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527C20D-75A8-4938-A312-3A6FE6704ED1}"/>
              </a:ext>
            </a:extLst>
          </p:cNvPr>
          <p:cNvGrpSpPr/>
          <p:nvPr/>
        </p:nvGrpSpPr>
        <p:grpSpPr>
          <a:xfrm>
            <a:off x="133350" y="5348653"/>
            <a:ext cx="11849100" cy="1077549"/>
            <a:chOff x="961241" y="2607488"/>
            <a:chExt cx="2203200" cy="92846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26A0CCD-CDA8-4397-9BC7-0BA868059211}"/>
                </a:ext>
              </a:extLst>
            </p:cNvPr>
            <p:cNvSpPr/>
            <p:nvPr/>
          </p:nvSpPr>
          <p:spPr>
            <a:xfrm>
              <a:off x="984720" y="2607488"/>
              <a:ext cx="2179721" cy="92846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13719D3-AEB2-4A68-8E36-FFCE91D9531D}"/>
                </a:ext>
              </a:extLst>
            </p:cNvPr>
            <p:cNvSpPr/>
            <p:nvPr/>
          </p:nvSpPr>
          <p:spPr>
            <a:xfrm>
              <a:off x="961241" y="2607489"/>
              <a:ext cx="66274" cy="331266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r>
                <a:rPr lang="en-US" sz="3200" dirty="0">
                  <a:solidFill>
                    <a:srgbClr val="000000"/>
                  </a:solidFill>
                  <a:latin typeface="Arial" panose="020B0604020202020204" pitchFamily="34" charset="0"/>
                </a:rPr>
                <a:t>4</a:t>
              </a:r>
              <a:endParaRPr lang="en-US" sz="3200" dirty="0">
                <a:solidFill>
                  <a:srgbClr val="000000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5666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sp>
        <p:nvSpPr>
          <p:cNvPr id="14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1475102" y="275289"/>
            <a:ext cx="4044892" cy="576774"/>
          </a:xfrm>
          <a:custGeom>
            <a:avLst/>
            <a:gdLst>
              <a:gd name="connsiteX0" fmla="*/ 0 w 4044892"/>
              <a:gd name="connsiteY0" fmla="*/ 96131 h 576774"/>
              <a:gd name="connsiteX1" fmla="*/ 96131 w 4044892"/>
              <a:gd name="connsiteY1" fmla="*/ 0 h 576774"/>
              <a:gd name="connsiteX2" fmla="*/ 685033 w 4044892"/>
              <a:gd name="connsiteY2" fmla="*/ 0 h 576774"/>
              <a:gd name="connsiteX3" fmla="*/ 1119830 w 4044892"/>
              <a:gd name="connsiteY3" fmla="*/ 0 h 576774"/>
              <a:gd name="connsiteX4" fmla="*/ 1593153 w 4044892"/>
              <a:gd name="connsiteY4" fmla="*/ 0 h 576774"/>
              <a:gd name="connsiteX5" fmla="*/ 2027950 w 4044892"/>
              <a:gd name="connsiteY5" fmla="*/ 0 h 576774"/>
              <a:gd name="connsiteX6" fmla="*/ 2501273 w 4044892"/>
              <a:gd name="connsiteY6" fmla="*/ 0 h 576774"/>
              <a:gd name="connsiteX7" fmla="*/ 3090175 w 4044892"/>
              <a:gd name="connsiteY7" fmla="*/ 0 h 576774"/>
              <a:gd name="connsiteX8" fmla="*/ 3948761 w 4044892"/>
              <a:gd name="connsiteY8" fmla="*/ 0 h 576774"/>
              <a:gd name="connsiteX9" fmla="*/ 4044892 w 4044892"/>
              <a:gd name="connsiteY9" fmla="*/ 96131 h 576774"/>
              <a:gd name="connsiteX10" fmla="*/ 4044892 w 4044892"/>
              <a:gd name="connsiteY10" fmla="*/ 480643 h 576774"/>
              <a:gd name="connsiteX11" fmla="*/ 3948761 w 4044892"/>
              <a:gd name="connsiteY11" fmla="*/ 576774 h 576774"/>
              <a:gd name="connsiteX12" fmla="*/ 3359859 w 4044892"/>
              <a:gd name="connsiteY12" fmla="*/ 576774 h 576774"/>
              <a:gd name="connsiteX13" fmla="*/ 2886536 w 4044892"/>
              <a:gd name="connsiteY13" fmla="*/ 576774 h 576774"/>
              <a:gd name="connsiteX14" fmla="*/ 2413213 w 4044892"/>
              <a:gd name="connsiteY14" fmla="*/ 576774 h 576774"/>
              <a:gd name="connsiteX15" fmla="*/ 1785784 w 4044892"/>
              <a:gd name="connsiteY15" fmla="*/ 576774 h 576774"/>
              <a:gd name="connsiteX16" fmla="*/ 1196882 w 4044892"/>
              <a:gd name="connsiteY16" fmla="*/ 576774 h 576774"/>
              <a:gd name="connsiteX17" fmla="*/ 762086 w 4044892"/>
              <a:gd name="connsiteY17" fmla="*/ 576774 h 576774"/>
              <a:gd name="connsiteX18" fmla="*/ 96131 w 4044892"/>
              <a:gd name="connsiteY18" fmla="*/ 576774 h 576774"/>
              <a:gd name="connsiteX19" fmla="*/ 0 w 4044892"/>
              <a:gd name="connsiteY19" fmla="*/ 480643 h 576774"/>
              <a:gd name="connsiteX20" fmla="*/ 0 w 4044892"/>
              <a:gd name="connsiteY20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44892" h="576774" fill="none" extrusionOk="0">
                <a:moveTo>
                  <a:pt x="0" y="96131"/>
                </a:moveTo>
                <a:cubicBezTo>
                  <a:pt x="-8140" y="56073"/>
                  <a:pt x="45648" y="3238"/>
                  <a:pt x="96131" y="0"/>
                </a:cubicBezTo>
                <a:cubicBezTo>
                  <a:pt x="257167" y="-59121"/>
                  <a:pt x="527064" y="46424"/>
                  <a:pt x="685033" y="0"/>
                </a:cubicBezTo>
                <a:cubicBezTo>
                  <a:pt x="843002" y="-46424"/>
                  <a:pt x="1006457" y="33224"/>
                  <a:pt x="1119830" y="0"/>
                </a:cubicBezTo>
                <a:cubicBezTo>
                  <a:pt x="1233203" y="-33224"/>
                  <a:pt x="1442782" y="31254"/>
                  <a:pt x="1593153" y="0"/>
                </a:cubicBezTo>
                <a:cubicBezTo>
                  <a:pt x="1743524" y="-31254"/>
                  <a:pt x="1911854" y="47879"/>
                  <a:pt x="2027950" y="0"/>
                </a:cubicBezTo>
                <a:cubicBezTo>
                  <a:pt x="2144046" y="-47879"/>
                  <a:pt x="2314085" y="22"/>
                  <a:pt x="2501273" y="0"/>
                </a:cubicBezTo>
                <a:cubicBezTo>
                  <a:pt x="2688461" y="-22"/>
                  <a:pt x="2941582" y="35268"/>
                  <a:pt x="3090175" y="0"/>
                </a:cubicBezTo>
                <a:cubicBezTo>
                  <a:pt x="3238768" y="-35268"/>
                  <a:pt x="3772374" y="52776"/>
                  <a:pt x="3948761" y="0"/>
                </a:cubicBezTo>
                <a:cubicBezTo>
                  <a:pt x="4014076" y="-8713"/>
                  <a:pt x="4053554" y="37132"/>
                  <a:pt x="4044892" y="96131"/>
                </a:cubicBezTo>
                <a:cubicBezTo>
                  <a:pt x="4045443" y="181108"/>
                  <a:pt x="4023553" y="371448"/>
                  <a:pt x="4044892" y="480643"/>
                </a:cubicBezTo>
                <a:cubicBezTo>
                  <a:pt x="4059324" y="540218"/>
                  <a:pt x="4010006" y="576508"/>
                  <a:pt x="3948761" y="576774"/>
                </a:cubicBezTo>
                <a:cubicBezTo>
                  <a:pt x="3782526" y="577013"/>
                  <a:pt x="3653256" y="507733"/>
                  <a:pt x="3359859" y="576774"/>
                </a:cubicBezTo>
                <a:cubicBezTo>
                  <a:pt x="3066462" y="645815"/>
                  <a:pt x="3022359" y="543505"/>
                  <a:pt x="2886536" y="576774"/>
                </a:cubicBezTo>
                <a:cubicBezTo>
                  <a:pt x="2750713" y="610043"/>
                  <a:pt x="2606009" y="524039"/>
                  <a:pt x="2413213" y="576774"/>
                </a:cubicBezTo>
                <a:cubicBezTo>
                  <a:pt x="2220417" y="629509"/>
                  <a:pt x="2008452" y="558115"/>
                  <a:pt x="1785784" y="576774"/>
                </a:cubicBezTo>
                <a:cubicBezTo>
                  <a:pt x="1563116" y="595433"/>
                  <a:pt x="1356913" y="530015"/>
                  <a:pt x="1196882" y="576774"/>
                </a:cubicBezTo>
                <a:cubicBezTo>
                  <a:pt x="1036851" y="623533"/>
                  <a:pt x="939543" y="567185"/>
                  <a:pt x="762086" y="576774"/>
                </a:cubicBezTo>
                <a:cubicBezTo>
                  <a:pt x="584629" y="586363"/>
                  <a:pt x="260967" y="550831"/>
                  <a:pt x="96131" y="576774"/>
                </a:cubicBezTo>
                <a:cubicBezTo>
                  <a:pt x="45538" y="586342"/>
                  <a:pt x="2514" y="547905"/>
                  <a:pt x="0" y="480643"/>
                </a:cubicBezTo>
                <a:cubicBezTo>
                  <a:pt x="-4920" y="352455"/>
                  <a:pt x="37080" y="253474"/>
                  <a:pt x="0" y="96131"/>
                </a:cubicBezTo>
                <a:close/>
              </a:path>
              <a:path w="4044892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8512" y="-49139"/>
                  <a:pt x="391106" y="13158"/>
                  <a:pt x="685033" y="0"/>
                </a:cubicBezTo>
                <a:cubicBezTo>
                  <a:pt x="978960" y="-13158"/>
                  <a:pt x="999142" y="6882"/>
                  <a:pt x="1273935" y="0"/>
                </a:cubicBezTo>
                <a:cubicBezTo>
                  <a:pt x="1548728" y="-6882"/>
                  <a:pt x="1628503" y="58843"/>
                  <a:pt x="1862837" y="0"/>
                </a:cubicBezTo>
                <a:cubicBezTo>
                  <a:pt x="2097171" y="-58843"/>
                  <a:pt x="2364469" y="4375"/>
                  <a:pt x="2490265" y="0"/>
                </a:cubicBezTo>
                <a:cubicBezTo>
                  <a:pt x="2616061" y="-4375"/>
                  <a:pt x="2830087" y="4510"/>
                  <a:pt x="2963588" y="0"/>
                </a:cubicBezTo>
                <a:cubicBezTo>
                  <a:pt x="3097089" y="-4510"/>
                  <a:pt x="3742808" y="9331"/>
                  <a:pt x="3948761" y="0"/>
                </a:cubicBezTo>
                <a:cubicBezTo>
                  <a:pt x="4003916" y="421"/>
                  <a:pt x="4036784" y="39015"/>
                  <a:pt x="4044892" y="96131"/>
                </a:cubicBezTo>
                <a:cubicBezTo>
                  <a:pt x="4066604" y="278004"/>
                  <a:pt x="3999698" y="389016"/>
                  <a:pt x="4044892" y="480643"/>
                </a:cubicBezTo>
                <a:cubicBezTo>
                  <a:pt x="4049369" y="545122"/>
                  <a:pt x="4005314" y="579243"/>
                  <a:pt x="3948761" y="576774"/>
                </a:cubicBezTo>
                <a:cubicBezTo>
                  <a:pt x="3737471" y="586636"/>
                  <a:pt x="3511493" y="516646"/>
                  <a:pt x="3359859" y="576774"/>
                </a:cubicBezTo>
                <a:cubicBezTo>
                  <a:pt x="3208225" y="636902"/>
                  <a:pt x="3054343" y="520388"/>
                  <a:pt x="2886536" y="576774"/>
                </a:cubicBezTo>
                <a:cubicBezTo>
                  <a:pt x="2718729" y="633160"/>
                  <a:pt x="2627006" y="554904"/>
                  <a:pt x="2413213" y="576774"/>
                </a:cubicBezTo>
                <a:cubicBezTo>
                  <a:pt x="2199420" y="598644"/>
                  <a:pt x="2033147" y="543484"/>
                  <a:pt x="1785784" y="576774"/>
                </a:cubicBezTo>
                <a:cubicBezTo>
                  <a:pt x="1538421" y="610064"/>
                  <a:pt x="1343410" y="548757"/>
                  <a:pt x="1158356" y="576774"/>
                </a:cubicBezTo>
                <a:cubicBezTo>
                  <a:pt x="973302" y="604791"/>
                  <a:pt x="793803" y="521794"/>
                  <a:pt x="646507" y="576774"/>
                </a:cubicBezTo>
                <a:cubicBezTo>
                  <a:pt x="499211" y="631754"/>
                  <a:pt x="355638" y="515836"/>
                  <a:pt x="96131" y="576774"/>
                </a:cubicBezTo>
                <a:cubicBezTo>
                  <a:pt x="50912" y="572759"/>
                  <a:pt x="-732" y="521899"/>
                  <a:pt x="0" y="480643"/>
                </a:cubicBezTo>
                <a:cubicBezTo>
                  <a:pt x="-15916" y="303527"/>
                  <a:pt x="26835" y="281731"/>
                  <a:pt x="0" y="9613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517258" y="236386"/>
            <a:ext cx="7798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nhóm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901" y="1451861"/>
            <a:ext cx="5599812" cy="2610843"/>
          </a:xfrm>
          <a:prstGeom prst="rect">
            <a:avLst/>
          </a:prstGeom>
          <a:solidFill>
            <a:schemeClr val="lt1">
              <a:alpha val="92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Yêu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cầu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C291B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Phân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công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đọc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theo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đoạn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Tất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cả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thành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viên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đều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đọc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Giải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nghĩa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từ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cùng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nhau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674" y="236386"/>
            <a:ext cx="614857" cy="68635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 rot="260226">
            <a:off x="3006033" y="4576535"/>
            <a:ext cx="5027923" cy="1987651"/>
            <a:chOff x="561349" y="4544613"/>
            <a:chExt cx="4171068" cy="164891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/>
          </p:blipFill>
          <p:spPr>
            <a:xfrm rot="20862508">
              <a:off x="561349" y="4820325"/>
              <a:ext cx="1168923" cy="137320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9" t="62452" r="48984" b="8911"/>
            <a:stretch/>
          </p:blipFill>
          <p:spPr>
            <a:xfrm rot="21392206">
              <a:off x="3563494" y="4544613"/>
              <a:ext cx="1168923" cy="1373205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1" t="63022" r="25216" b="8341"/>
            <a:stretch/>
          </p:blipFill>
          <p:spPr>
            <a:xfrm rot="21372641">
              <a:off x="2652857" y="4605800"/>
              <a:ext cx="1094593" cy="1373205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/>
          </p:blipFill>
          <p:spPr>
            <a:xfrm>
              <a:off x="1739819" y="4657649"/>
              <a:ext cx="1094593" cy="1373205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92653" y="1419078"/>
            <a:ext cx="5776564" cy="240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828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770" y="57055"/>
            <a:ext cx="3575680" cy="583943"/>
            <a:chOff x="2834085" y="693065"/>
            <a:chExt cx="6930511" cy="679171"/>
          </a:xfrm>
        </p:grpSpPr>
        <p:sp>
          <p:nvSpPr>
            <p:cNvPr id="16" name="Rounded Rectangle 15"/>
            <p:cNvSpPr/>
            <p:nvPr/>
          </p:nvSpPr>
          <p:spPr>
            <a:xfrm>
              <a:off x="3435632" y="693066"/>
              <a:ext cx="6328964" cy="679170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lang="en-US" altLang="zh-CN" sz="2800" b="1" kern="0" dirty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theo</a:t>
              </a:r>
              <a:r>
                <a:rPr lang="en-US" altLang="zh-CN" sz="2800" b="1" kern="0" dirty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nhóm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75675" y="451475"/>
              <a:ext cx="629993" cy="1113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35128" y="856357"/>
            <a:ext cx="1164732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tan học, các chữ cái và dấu câu đã ngồi lại họp. Bác chữ A dõng dạc mở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tiếng xì xào: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nghĩa là thế này: “Chú lính bước vào. Đầu chú đội chiếc mũ sắt. Dưới chân đi đôi giày da. Trên trán lấm tấm mồ hôi.”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rộ lên. Dấu chấm nói: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Theo tôi, tất cả là do cậu này chẳng bao giờ để ý đến dấu câu. Mỏi tay chỗ nào, cậu ta chấm chỗ ấy.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mấy dấu câu đều lắc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Ẩu thế nhỉ!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chữ A đề nghị: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Từ nay, mỗi khi em Hoàng định chấm câu, anh dấu chấm cần yêu cầu Hoàng đọc lại nội dung câu văn một lần nữa đã. Được không nào?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(Phỏng theo Trần Ninh Hồ)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58B89E-BAEC-408F-A033-FDC35ED4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0585C7-66FB-4982-8ED1-A4BD88E27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715" y="4205467"/>
            <a:ext cx="3067050" cy="1490529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D23EC8D-AADE-45A5-AB22-1D639C5A8EDC}"/>
              </a:ext>
            </a:extLst>
          </p:cNvPr>
          <p:cNvSpPr/>
          <p:nvPr/>
        </p:nvSpPr>
        <p:spPr>
          <a:xfrm>
            <a:off x="209550" y="640998"/>
            <a:ext cx="346116" cy="38445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D663440-625B-49AF-A082-0BCE35F2115E}"/>
              </a:ext>
            </a:extLst>
          </p:cNvPr>
          <p:cNvSpPr/>
          <p:nvPr/>
        </p:nvSpPr>
        <p:spPr>
          <a:xfrm>
            <a:off x="252977" y="2408713"/>
            <a:ext cx="346116" cy="38445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064F779-3245-4BC6-9046-1EC92926357E}"/>
              </a:ext>
            </a:extLst>
          </p:cNvPr>
          <p:cNvSpPr/>
          <p:nvPr/>
        </p:nvSpPr>
        <p:spPr>
          <a:xfrm>
            <a:off x="252977" y="3494224"/>
            <a:ext cx="346116" cy="38445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13719D3-AEB2-4A68-8E36-FFCE91D9531D}"/>
              </a:ext>
            </a:extLst>
          </p:cNvPr>
          <p:cNvSpPr/>
          <p:nvPr/>
        </p:nvSpPr>
        <p:spPr>
          <a:xfrm>
            <a:off x="292881" y="5311537"/>
            <a:ext cx="346116" cy="38445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43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1860</Words>
  <Application>Microsoft Office PowerPoint</Application>
  <PresentationFormat>Widescreen</PresentationFormat>
  <Paragraphs>184</Paragraphs>
  <Slides>27</Slides>
  <Notes>24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27</vt:i4>
      </vt:variant>
    </vt:vector>
  </HeadingPairs>
  <TitlesOfParts>
    <vt:vector size="48" baseType="lpstr">
      <vt:lpstr>微软雅黑</vt:lpstr>
      <vt:lpstr>宋体</vt:lpstr>
      <vt:lpstr>微软雅黑 Light</vt:lpstr>
      <vt:lpstr>Arial</vt:lpstr>
      <vt:lpstr>Arial-Rounded</vt:lpstr>
      <vt:lpstr>Calibri</vt:lpstr>
      <vt:lpstr>Calibri Light</vt:lpstr>
      <vt:lpstr>等线</vt:lpstr>
      <vt:lpstr>等线 Light</vt:lpstr>
      <vt:lpstr>inpin heiti</vt:lpstr>
      <vt:lpstr>Times New Roman</vt:lpstr>
      <vt:lpstr>字魂36号-正文宋楷</vt:lpstr>
      <vt:lpstr>字魂52号-阿开漫画体</vt:lpstr>
      <vt:lpstr>方正静蕾简体</vt:lpstr>
      <vt:lpstr>Office 主题​​</vt:lpstr>
      <vt:lpstr>第一PPT，www.1ppt.com</vt:lpstr>
      <vt:lpstr>1_Office 主题​​</vt:lpstr>
      <vt:lpstr>6_Office Theme</vt:lpstr>
      <vt:lpstr>2_第一PPT，www.1ppt.com</vt:lpstr>
      <vt:lpstr>2_Office 主题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36</cp:revision>
  <dcterms:created xsi:type="dcterms:W3CDTF">2022-06-26T01:07:02Z</dcterms:created>
  <dcterms:modified xsi:type="dcterms:W3CDTF">2023-10-10T01:47:02Z</dcterms:modified>
</cp:coreProperties>
</file>