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676" r:id="rId3"/>
    <p:sldId id="2645" r:id="rId4"/>
    <p:sldId id="2669" r:id="rId5"/>
    <p:sldId id="2668" r:id="rId6"/>
    <p:sldId id="2647" r:id="rId7"/>
    <p:sldId id="2662" r:id="rId8"/>
    <p:sldId id="2648" r:id="rId9"/>
    <p:sldId id="2665" r:id="rId10"/>
    <p:sldId id="2664" r:id="rId11"/>
    <p:sldId id="2666" r:id="rId12"/>
    <p:sldId id="2667" r:id="rId13"/>
    <p:sldId id="2670" r:id="rId14"/>
    <p:sldId id="2663" r:id="rId15"/>
    <p:sldId id="2649" r:id="rId16"/>
    <p:sldId id="2650" r:id="rId17"/>
    <p:sldId id="2671" r:id="rId18"/>
    <p:sldId id="2672" r:id="rId19"/>
    <p:sldId id="2673" r:id="rId20"/>
    <p:sldId id="2674" r:id="rId21"/>
    <p:sldId id="2675" r:id="rId22"/>
    <p:sldId id="339" r:id="rId23"/>
    <p:sldId id="50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1173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8425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43432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855145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28359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39811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3014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1367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1130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8688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26647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5047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4730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152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Shape&#10;&#10;Description automatically generated with medium confidence">
            <a:extLst>
              <a:ext uri="{FF2B5EF4-FFF2-40B4-BE49-F238E27FC236}">
                <a16:creationId xmlns:a16="http://schemas.microsoft.com/office/drawing/2014/main" id="{159E58CB-6DC9-449F-A49A-A732496F177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76375" y="365127"/>
            <a:ext cx="1218902" cy="1218902"/>
          </a:xfrm>
          <a:prstGeom prst="rect">
            <a:avLst/>
          </a:prstGeom>
        </p:spPr>
      </p:pic>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3825871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microsoft.com/office/2007/relationships/hdphoto" Target="../media/hdphoto8.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11 –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24" name="Rectangle 23">
            <a:extLst>
              <a:ext uri="{FF2B5EF4-FFF2-40B4-BE49-F238E27FC236}">
                <a16:creationId xmlns:a16="http://schemas.microsoft.com/office/drawing/2014/main" id="{31F32D1A-2D62-43DE-BA7C-4B918E611769}"/>
              </a:ext>
            </a:extLst>
          </p:cNvPr>
          <p:cNvSpPr/>
          <p:nvPr/>
        </p:nvSpPr>
        <p:spPr>
          <a:xfrm>
            <a:off x="1401017" y="470964"/>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5" name="Picture 24">
            <a:extLst>
              <a:ext uri="{FF2B5EF4-FFF2-40B4-BE49-F238E27FC236}">
                <a16:creationId xmlns:a16="http://schemas.microsoft.com/office/drawing/2014/main" id="{D6520F2F-B256-45B1-9628-87FDFD16E7A1}"/>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057795" y="508152"/>
            <a:ext cx="534980" cy="597187"/>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21" name="TextBox 20">
            <a:extLst>
              <a:ext uri="{FF2B5EF4-FFF2-40B4-BE49-F238E27FC236}">
                <a16:creationId xmlns:a16="http://schemas.microsoft.com/office/drawing/2014/main" id="{48DE7C01-2BD0-4056-AE27-BF9C0EAEDD73}"/>
              </a:ext>
            </a:extLst>
          </p:cNvPr>
          <p:cNvSpPr txBox="1"/>
          <p:nvPr/>
        </p:nvSpPr>
        <p:spPr>
          <a:xfrm>
            <a:off x="5372100" y="1866900"/>
            <a:ext cx="4067175" cy="2308324"/>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pt-BR" sz="3600" b="1" dirty="0">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4114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524920"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Thở</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phào</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077218"/>
          </a:xfrm>
          <a:prstGeom prst="rect">
            <a:avLst/>
          </a:prstGeom>
        </p:spPr>
        <p:txBody>
          <a:bodyPr wrap="square">
            <a:spAutoFit/>
          </a:bodyPr>
          <a:lstStyle/>
          <a:p>
            <a:pPr algn="just">
              <a:buClrTx/>
              <a:buFontTx/>
              <a:buNone/>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2.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62322"/>
          </a:xfrm>
          <a:custGeom>
            <a:avLst/>
            <a:gdLst>
              <a:gd name="connsiteX0" fmla="*/ 0 w 10258425"/>
              <a:gd name="connsiteY0" fmla="*/ 0 h 2862322"/>
              <a:gd name="connsiteX1" fmla="*/ 672497 w 10258425"/>
              <a:gd name="connsiteY1" fmla="*/ 0 h 2862322"/>
              <a:gd name="connsiteX2" fmla="*/ 1344993 w 10258425"/>
              <a:gd name="connsiteY2" fmla="*/ 0 h 2862322"/>
              <a:gd name="connsiteX3" fmla="*/ 2120075 w 10258425"/>
              <a:gd name="connsiteY3" fmla="*/ 0 h 2862322"/>
              <a:gd name="connsiteX4" fmla="*/ 2484819 w 10258425"/>
              <a:gd name="connsiteY4" fmla="*/ 0 h 2862322"/>
              <a:gd name="connsiteX5" fmla="*/ 2952147 w 10258425"/>
              <a:gd name="connsiteY5" fmla="*/ 0 h 2862322"/>
              <a:gd name="connsiteX6" fmla="*/ 3624644 w 10258425"/>
              <a:gd name="connsiteY6" fmla="*/ 0 h 2862322"/>
              <a:gd name="connsiteX7" fmla="*/ 4297140 w 10258425"/>
              <a:gd name="connsiteY7" fmla="*/ 0 h 2862322"/>
              <a:gd name="connsiteX8" fmla="*/ 4764469 w 10258425"/>
              <a:gd name="connsiteY8" fmla="*/ 0 h 2862322"/>
              <a:gd name="connsiteX9" fmla="*/ 5129213 w 10258425"/>
              <a:gd name="connsiteY9" fmla="*/ 0 h 2862322"/>
              <a:gd name="connsiteX10" fmla="*/ 5904294 w 10258425"/>
              <a:gd name="connsiteY10" fmla="*/ 0 h 2862322"/>
              <a:gd name="connsiteX11" fmla="*/ 6166453 w 10258425"/>
              <a:gd name="connsiteY11" fmla="*/ 0 h 2862322"/>
              <a:gd name="connsiteX12" fmla="*/ 6531197 w 10258425"/>
              <a:gd name="connsiteY12" fmla="*/ 0 h 2862322"/>
              <a:gd name="connsiteX13" fmla="*/ 6895941 w 10258425"/>
              <a:gd name="connsiteY13" fmla="*/ 0 h 2862322"/>
              <a:gd name="connsiteX14" fmla="*/ 7465854 w 10258425"/>
              <a:gd name="connsiteY14" fmla="*/ 0 h 2862322"/>
              <a:gd name="connsiteX15" fmla="*/ 7728014 w 10258425"/>
              <a:gd name="connsiteY15" fmla="*/ 0 h 2862322"/>
              <a:gd name="connsiteX16" fmla="*/ 8297926 w 10258425"/>
              <a:gd name="connsiteY16" fmla="*/ 0 h 2862322"/>
              <a:gd name="connsiteX17" fmla="*/ 9073007 w 10258425"/>
              <a:gd name="connsiteY17" fmla="*/ 0 h 2862322"/>
              <a:gd name="connsiteX18" fmla="*/ 9437751 w 10258425"/>
              <a:gd name="connsiteY18" fmla="*/ 0 h 2862322"/>
              <a:gd name="connsiteX19" fmla="*/ 10258425 w 10258425"/>
              <a:gd name="connsiteY19" fmla="*/ 0 h 2862322"/>
              <a:gd name="connsiteX20" fmla="*/ 10258425 w 10258425"/>
              <a:gd name="connsiteY20" fmla="*/ 543841 h 2862322"/>
              <a:gd name="connsiteX21" fmla="*/ 10258425 w 10258425"/>
              <a:gd name="connsiteY21" fmla="*/ 1059059 h 2862322"/>
              <a:gd name="connsiteX22" fmla="*/ 10258425 w 10258425"/>
              <a:gd name="connsiteY22" fmla="*/ 1602900 h 2862322"/>
              <a:gd name="connsiteX23" fmla="*/ 10258425 w 10258425"/>
              <a:gd name="connsiteY23" fmla="*/ 2203988 h 2862322"/>
              <a:gd name="connsiteX24" fmla="*/ 10258425 w 10258425"/>
              <a:gd name="connsiteY24" fmla="*/ 2862322 h 2862322"/>
              <a:gd name="connsiteX25" fmla="*/ 9688513 w 10258425"/>
              <a:gd name="connsiteY25" fmla="*/ 2862322 h 2862322"/>
              <a:gd name="connsiteX26" fmla="*/ 8913432 w 10258425"/>
              <a:gd name="connsiteY26" fmla="*/ 2862322 h 2862322"/>
              <a:gd name="connsiteX27" fmla="*/ 8651272 w 10258425"/>
              <a:gd name="connsiteY27" fmla="*/ 2862322 h 2862322"/>
              <a:gd name="connsiteX28" fmla="*/ 8183944 w 10258425"/>
              <a:gd name="connsiteY28" fmla="*/ 2862322 h 2862322"/>
              <a:gd name="connsiteX29" fmla="*/ 7716615 w 10258425"/>
              <a:gd name="connsiteY29" fmla="*/ 2862322 h 2862322"/>
              <a:gd name="connsiteX30" fmla="*/ 7044119 w 10258425"/>
              <a:gd name="connsiteY30" fmla="*/ 2862322 h 2862322"/>
              <a:gd name="connsiteX31" fmla="*/ 6269038 w 10258425"/>
              <a:gd name="connsiteY31" fmla="*/ 2862322 h 2862322"/>
              <a:gd name="connsiteX32" fmla="*/ 5801709 w 10258425"/>
              <a:gd name="connsiteY32" fmla="*/ 2862322 h 2862322"/>
              <a:gd name="connsiteX33" fmla="*/ 5436965 w 10258425"/>
              <a:gd name="connsiteY33" fmla="*/ 2862322 h 2862322"/>
              <a:gd name="connsiteX34" fmla="*/ 4969637 w 10258425"/>
              <a:gd name="connsiteY34" fmla="*/ 2862322 h 2862322"/>
              <a:gd name="connsiteX35" fmla="*/ 4297140 w 10258425"/>
              <a:gd name="connsiteY35" fmla="*/ 2862322 h 2862322"/>
              <a:gd name="connsiteX36" fmla="*/ 3829812 w 10258425"/>
              <a:gd name="connsiteY36" fmla="*/ 2862322 h 2862322"/>
              <a:gd name="connsiteX37" fmla="*/ 3054731 w 10258425"/>
              <a:gd name="connsiteY37" fmla="*/ 2862322 h 2862322"/>
              <a:gd name="connsiteX38" fmla="*/ 2382234 w 10258425"/>
              <a:gd name="connsiteY38" fmla="*/ 2862322 h 2862322"/>
              <a:gd name="connsiteX39" fmla="*/ 1812322 w 10258425"/>
              <a:gd name="connsiteY39" fmla="*/ 2862322 h 2862322"/>
              <a:gd name="connsiteX40" fmla="*/ 1550162 w 10258425"/>
              <a:gd name="connsiteY40" fmla="*/ 2862322 h 2862322"/>
              <a:gd name="connsiteX41" fmla="*/ 877665 w 10258425"/>
              <a:gd name="connsiteY41" fmla="*/ 2862322 h 2862322"/>
              <a:gd name="connsiteX42" fmla="*/ 0 w 10258425"/>
              <a:gd name="connsiteY42" fmla="*/ 2862322 h 2862322"/>
              <a:gd name="connsiteX43" fmla="*/ 0 w 10258425"/>
              <a:gd name="connsiteY43" fmla="*/ 2232611 h 2862322"/>
              <a:gd name="connsiteX44" fmla="*/ 0 w 10258425"/>
              <a:gd name="connsiteY44" fmla="*/ 1688770 h 2862322"/>
              <a:gd name="connsiteX45" fmla="*/ 0 w 10258425"/>
              <a:gd name="connsiteY45" fmla="*/ 1116306 h 2862322"/>
              <a:gd name="connsiteX46" fmla="*/ 0 w 10258425"/>
              <a:gd name="connsiteY46" fmla="*/ 601088 h 2862322"/>
              <a:gd name="connsiteX47" fmla="*/ 0 w 10258425"/>
              <a:gd name="connsiteY47"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62322"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72057" y="169807"/>
                  <a:pt x="10219254" y="340050"/>
                  <a:pt x="10258425" y="543841"/>
                </a:cubicBezTo>
                <a:cubicBezTo>
                  <a:pt x="10297596" y="747632"/>
                  <a:pt x="10240272" y="836943"/>
                  <a:pt x="10258425" y="1059059"/>
                </a:cubicBezTo>
                <a:cubicBezTo>
                  <a:pt x="10276578" y="1281175"/>
                  <a:pt x="10245012" y="1423380"/>
                  <a:pt x="10258425" y="1602900"/>
                </a:cubicBezTo>
                <a:cubicBezTo>
                  <a:pt x="10271838" y="1782420"/>
                  <a:pt x="10192513" y="2035247"/>
                  <a:pt x="10258425" y="2203988"/>
                </a:cubicBezTo>
                <a:cubicBezTo>
                  <a:pt x="10324337" y="2372729"/>
                  <a:pt x="10252483" y="2629847"/>
                  <a:pt x="10258425" y="2862322"/>
                </a:cubicBezTo>
                <a:cubicBezTo>
                  <a:pt x="10108954" y="2875191"/>
                  <a:pt x="9972460" y="2850215"/>
                  <a:pt x="9688513" y="2862322"/>
                </a:cubicBezTo>
                <a:cubicBezTo>
                  <a:pt x="9404566" y="2874429"/>
                  <a:pt x="9276625" y="2832946"/>
                  <a:pt x="8913432" y="2862322"/>
                </a:cubicBezTo>
                <a:cubicBezTo>
                  <a:pt x="8550239" y="2891698"/>
                  <a:pt x="8760947" y="2854220"/>
                  <a:pt x="8651272" y="2862322"/>
                </a:cubicBezTo>
                <a:cubicBezTo>
                  <a:pt x="8541597" y="2870424"/>
                  <a:pt x="8306470" y="2835275"/>
                  <a:pt x="8183944" y="2862322"/>
                </a:cubicBezTo>
                <a:cubicBezTo>
                  <a:pt x="8061418" y="2889369"/>
                  <a:pt x="7899627" y="2861065"/>
                  <a:pt x="7716615" y="2862322"/>
                </a:cubicBezTo>
                <a:cubicBezTo>
                  <a:pt x="7533603" y="2863579"/>
                  <a:pt x="7293112" y="2810785"/>
                  <a:pt x="7044119" y="2862322"/>
                </a:cubicBezTo>
                <a:cubicBezTo>
                  <a:pt x="6795126" y="2913859"/>
                  <a:pt x="6512624" y="2858256"/>
                  <a:pt x="6269038" y="2862322"/>
                </a:cubicBezTo>
                <a:cubicBezTo>
                  <a:pt x="6025452" y="2866388"/>
                  <a:pt x="5908970" y="2844288"/>
                  <a:pt x="5801709" y="2862322"/>
                </a:cubicBezTo>
                <a:cubicBezTo>
                  <a:pt x="5694448" y="2880356"/>
                  <a:pt x="5555930" y="2836094"/>
                  <a:pt x="5436965" y="2862322"/>
                </a:cubicBezTo>
                <a:cubicBezTo>
                  <a:pt x="5318000" y="2888550"/>
                  <a:pt x="5179665" y="2825812"/>
                  <a:pt x="4969637" y="2862322"/>
                </a:cubicBezTo>
                <a:cubicBezTo>
                  <a:pt x="4759609" y="2898832"/>
                  <a:pt x="4520024" y="2832253"/>
                  <a:pt x="4297140" y="2862322"/>
                </a:cubicBezTo>
                <a:cubicBezTo>
                  <a:pt x="4074256" y="2892391"/>
                  <a:pt x="4049502" y="2815022"/>
                  <a:pt x="3829812" y="2862322"/>
                </a:cubicBezTo>
                <a:cubicBezTo>
                  <a:pt x="3610122" y="2909622"/>
                  <a:pt x="3284614" y="2839459"/>
                  <a:pt x="3054731" y="2862322"/>
                </a:cubicBezTo>
                <a:cubicBezTo>
                  <a:pt x="2824848" y="2885185"/>
                  <a:pt x="2562046" y="2850349"/>
                  <a:pt x="2382234" y="2862322"/>
                </a:cubicBezTo>
                <a:cubicBezTo>
                  <a:pt x="2202422" y="2874295"/>
                  <a:pt x="1975436" y="2858418"/>
                  <a:pt x="1812322" y="2862322"/>
                </a:cubicBezTo>
                <a:cubicBezTo>
                  <a:pt x="1649208" y="2866226"/>
                  <a:pt x="1627289" y="2854317"/>
                  <a:pt x="1550162" y="2862322"/>
                </a:cubicBezTo>
                <a:cubicBezTo>
                  <a:pt x="1473035" y="2870327"/>
                  <a:pt x="1198096" y="2800253"/>
                  <a:pt x="877665" y="2862322"/>
                </a:cubicBezTo>
                <a:cubicBezTo>
                  <a:pt x="557234" y="2924391"/>
                  <a:pt x="421738" y="2790805"/>
                  <a:pt x="0" y="2862322"/>
                </a:cubicBezTo>
                <a:cubicBezTo>
                  <a:pt x="-35418" y="2641634"/>
                  <a:pt x="21954" y="2375665"/>
                  <a:pt x="0" y="2232611"/>
                </a:cubicBezTo>
                <a:cubicBezTo>
                  <a:pt x="-21954" y="2089557"/>
                  <a:pt x="27742" y="1856091"/>
                  <a:pt x="0" y="1688770"/>
                </a:cubicBezTo>
                <a:cubicBezTo>
                  <a:pt x="-27742" y="1521449"/>
                  <a:pt x="54398" y="1326509"/>
                  <a:pt x="0" y="1116306"/>
                </a:cubicBezTo>
                <a:cubicBezTo>
                  <a:pt x="-54398" y="906103"/>
                  <a:pt x="41508" y="851587"/>
                  <a:pt x="0" y="601088"/>
                </a:cubicBezTo>
                <a:cubicBezTo>
                  <a:pt x="-41508" y="350589"/>
                  <a:pt x="39295" y="120479"/>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toán</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Vich</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Pháp</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năng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lực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tạo</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phẩm</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nghiêm</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túc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62602331-557A-4CB6-9D14-9A4C5D4A3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8" name="图片 14">
            <a:extLst>
              <a:ext uri="{FF2B5EF4-FFF2-40B4-BE49-F238E27FC236}">
                <a16:creationId xmlns:a16="http://schemas.microsoft.com/office/drawing/2014/main" id="{148A7349-EC03-41F1-B475-C3267B06F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41" name="Rectangle 40">
            <a:extLst>
              <a:ext uri="{FF2B5EF4-FFF2-40B4-BE49-F238E27FC236}">
                <a16:creationId xmlns:a16="http://schemas.microsoft.com/office/drawing/2014/main" id="{EFBF39C3-EC51-43C0-90C4-79209CBF42AC}"/>
              </a:ext>
            </a:extLst>
          </p:cNvPr>
          <p:cNvSpPr/>
          <p:nvPr/>
        </p:nvSpPr>
        <p:spPr>
          <a:xfrm>
            <a:off x="2424825" y="0"/>
            <a:ext cx="7304054" cy="707886"/>
          </a:xfrm>
          <a:prstGeom prst="rect">
            <a:avLst/>
          </a:prstGeom>
          <a:noFill/>
        </p:spPr>
        <p:txBody>
          <a:bodyPr wrap="square" lIns="91440" tIns="45720" rIns="91440" bIns="45720">
            <a:spAutoFit/>
          </a:bodyPr>
          <a:lstStyle/>
          <a:p>
            <a:pPr algn="ct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28">
            <a:extLst>
              <a:ext uri="{FF2B5EF4-FFF2-40B4-BE49-F238E27FC236}">
                <a16:creationId xmlns:a16="http://schemas.microsoft.com/office/drawing/2014/main" id="{59F2E242-3CF5-4334-B650-E2E4D79F6D2D}"/>
              </a:ext>
            </a:extLst>
          </p:cNvPr>
          <p:cNvSpPr txBox="1"/>
          <p:nvPr/>
        </p:nvSpPr>
        <p:spPr>
          <a:xfrm>
            <a:off x="4514094" y="4555738"/>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3" name="TextBox 28">
            <a:extLst>
              <a:ext uri="{FF2B5EF4-FFF2-40B4-BE49-F238E27FC236}">
                <a16:creationId xmlns:a16="http://schemas.microsoft.com/office/drawing/2014/main" id="{12C7CA0E-F495-471D-B439-DBD886B95D2C}"/>
              </a:ext>
            </a:extLst>
          </p:cNvPr>
          <p:cNvSpPr txBox="1"/>
          <p:nvPr/>
        </p:nvSpPr>
        <p:spPr>
          <a:xfrm>
            <a:off x="8264626" y="1684254"/>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9324F166-3EA0-403C-86BD-A99979A6E814}"/>
              </a:ext>
            </a:extLst>
          </p:cNvPr>
          <p:cNvSpPr txBox="1"/>
          <p:nvPr/>
        </p:nvSpPr>
        <p:spPr>
          <a:xfrm>
            <a:off x="1316621" y="1806525"/>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5" name="Picture 44">
            <a:extLst>
              <a:ext uri="{FF2B5EF4-FFF2-40B4-BE49-F238E27FC236}">
                <a16:creationId xmlns:a16="http://schemas.microsoft.com/office/drawing/2014/main" id="{3502EBEB-2319-409E-9709-415B50E3793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6" name="Picture 4" descr="Check out Arrow icon created by 4B Icons | Graphic design posters, Mini  drawings, Desktop wallpaper art">
            <a:extLst>
              <a:ext uri="{FF2B5EF4-FFF2-40B4-BE49-F238E27FC236}">
                <a16:creationId xmlns:a16="http://schemas.microsoft.com/office/drawing/2014/main" id="{2C3B6CFA-7C6C-432A-A2D6-C36CD0AEA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497A19AD-F753-442C-8F79-CABD30311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A85904A2-ED53-4E20-8E46-913E8DC9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9022EA-4C87-4E44-8B39-14860EEDC209}"/>
              </a:ext>
            </a:extLst>
          </p:cNvPr>
          <p:cNvPicPr>
            <a:picLocks noChangeAspect="1"/>
          </p:cNvPicPr>
          <p:nvPr/>
        </p:nvPicPr>
        <p:blipFill>
          <a:blip r:embed="rId7"/>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40040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250"/>
                                        <p:tgtEl>
                                          <p:spTgt spid="28"/>
                                        </p:tgtEl>
                                      </p:cBhvr>
                                    </p:animEffect>
                                    <p:anim calcmode="lin" valueType="num">
                                      <p:cBhvr>
                                        <p:cTn id="14" dur="1250" fill="hold"/>
                                        <p:tgtEl>
                                          <p:spTgt spid="28"/>
                                        </p:tgtEl>
                                        <p:attrNameLst>
                                          <p:attrName>ppt_x</p:attrName>
                                        </p:attrNameLst>
                                      </p:cBhvr>
                                      <p:tavLst>
                                        <p:tav tm="0">
                                          <p:val>
                                            <p:strVal val="#ppt_x"/>
                                          </p:val>
                                        </p:tav>
                                        <p:tav tm="100000">
                                          <p:val>
                                            <p:strVal val="#ppt_x"/>
                                          </p:val>
                                        </p:tav>
                                      </p:tavLst>
                                    </p:anim>
                                    <p:anim calcmode="lin" valueType="num">
                                      <p:cBhvr>
                                        <p:cTn id="15" dur="125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250"/>
                                        <p:tgtEl>
                                          <p:spTgt spid="25"/>
                                        </p:tgtEl>
                                      </p:cBhvr>
                                    </p:animEffect>
                                    <p:anim calcmode="lin" valueType="num">
                                      <p:cBhvr>
                                        <p:cTn id="19" dur="1250" fill="hold"/>
                                        <p:tgtEl>
                                          <p:spTgt spid="25"/>
                                        </p:tgtEl>
                                        <p:attrNameLst>
                                          <p:attrName>ppt_x</p:attrName>
                                        </p:attrNameLst>
                                      </p:cBhvr>
                                      <p:tavLst>
                                        <p:tav tm="0">
                                          <p:val>
                                            <p:strVal val="#ppt_x"/>
                                          </p:val>
                                        </p:tav>
                                        <p:tav tm="100000">
                                          <p:val>
                                            <p:strVal val="#ppt_x"/>
                                          </p:val>
                                        </p:tav>
                                      </p:tavLst>
                                    </p:anim>
                                    <p:anim calcmode="lin" valueType="num">
                                      <p:cBhvr>
                                        <p:cTn id="20" dur="125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strVal val="#ppt_w*0.7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animEffect transition="in" filter="fade">
                                      <p:cBhvr>
                                        <p:cTn id="31" dur="500"/>
                                        <p:tgtEl>
                                          <p:spTgt spid="42"/>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strVal val="#ppt_w*0.70"/>
                                          </p:val>
                                        </p:tav>
                                        <p:tav tm="100000">
                                          <p:val>
                                            <p:strVal val="#ppt_w"/>
                                          </p:val>
                                        </p:tav>
                                      </p:tavLst>
                                    </p:anim>
                                    <p:anim calcmode="lin" valueType="num">
                                      <p:cBhvr>
                                        <p:cTn id="39" dur="500" fill="hold"/>
                                        <p:tgtEl>
                                          <p:spTgt spid="43"/>
                                        </p:tgtEl>
                                        <p:attrNameLst>
                                          <p:attrName>ppt_h</p:attrName>
                                        </p:attrNameLst>
                                      </p:cBhvr>
                                      <p:tavLst>
                                        <p:tav tm="0">
                                          <p:val>
                                            <p:strVal val="#ppt_h"/>
                                          </p:val>
                                        </p:tav>
                                        <p:tav tm="100000">
                                          <p:val>
                                            <p:strVal val="#ppt_h"/>
                                          </p:val>
                                        </p:tav>
                                      </p:tavLst>
                                    </p:anim>
                                    <p:animEffect transition="in" filter="fade">
                                      <p:cBhvr>
                                        <p:cTn id="40" dur="500"/>
                                        <p:tgtEl>
                                          <p:spTgt spid="43"/>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ppt_w*0.70"/>
                                          </p:val>
                                        </p:tav>
                                        <p:tav tm="100000">
                                          <p:val>
                                            <p:strVal val="#ppt_w"/>
                                          </p:val>
                                        </p:tav>
                                      </p:tavLst>
                                    </p:anim>
                                    <p:anim calcmode="lin" valueType="num">
                                      <p:cBhvr>
                                        <p:cTn id="48" dur="500" fill="hold"/>
                                        <p:tgtEl>
                                          <p:spTgt spid="44"/>
                                        </p:tgtEl>
                                        <p:attrNameLst>
                                          <p:attrName>ppt_h</p:attrName>
                                        </p:attrNameLst>
                                      </p:cBhvr>
                                      <p:tavLst>
                                        <p:tav tm="0">
                                          <p:val>
                                            <p:strVal val="#ppt_h"/>
                                          </p:val>
                                        </p:tav>
                                        <p:tav tm="100000">
                                          <p:val>
                                            <p:strVal val="#ppt_h"/>
                                          </p:val>
                                        </p:tav>
                                      </p:tavLst>
                                    </p:anim>
                                    <p:animEffect transition="in" filter="fade">
                                      <p:cBhvr>
                                        <p:cTn id="49" dur="500"/>
                                        <p:tgtEl>
                                          <p:spTgt spid="44"/>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1708</Words>
  <Application>Microsoft Office PowerPoint</Application>
  <PresentationFormat>Widescreen</PresentationFormat>
  <Paragraphs>99</Paragraphs>
  <Slides>22</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Arial</vt:lpstr>
      <vt:lpstr>Arial-Rounded</vt:lpstr>
      <vt:lpstr>Calibri</vt:lpstr>
      <vt:lpstr>Coiny</vt:lpstr>
      <vt:lpstr>等线</vt:lpstr>
      <vt:lpstr>等线 Light</vt:lpstr>
      <vt:lpstr>inpin heiti</vt:lpstr>
      <vt:lpstr>Times New Roman</vt:lpstr>
      <vt:lpstr>华康方圆体W7</vt:lpstr>
      <vt:lpstr>杨任东竹石体-Medium</vt:lpstr>
      <vt:lpstr>1_Office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30</cp:revision>
  <dcterms:created xsi:type="dcterms:W3CDTF">2022-06-21T09:04:21Z</dcterms:created>
  <dcterms:modified xsi:type="dcterms:W3CDTF">2023-10-10T01:07:29Z</dcterms:modified>
</cp:coreProperties>
</file>