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0" r:id="rId2"/>
    <p:sldId id="260" r:id="rId3"/>
    <p:sldId id="338" r:id="rId4"/>
    <p:sldId id="324" r:id="rId5"/>
    <p:sldId id="339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B1E14-91F0-4580-8B58-98C7D81D8470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B1AD-30EA-4CA5-96FD-9D5455DEE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6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6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16" y="2775401"/>
            <a:ext cx="8274367" cy="1445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Chào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mừng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em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TOÁN</a:t>
            </a:r>
            <a:endParaRPr lang="en-US" alt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Bản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quyền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thuộc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về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 FB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Hương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Thảo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- https://www.facebook.com/huongthaoGADT/</a:t>
            </a:r>
            <a:endParaRPr 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4743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186064"/>
            <a:ext cx="6971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</a:t>
            </a: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3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=""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=""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=""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=""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=""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=""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=""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=""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=""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=""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=""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=""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=""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=""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=""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=""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=""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=""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=""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=""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=""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=""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=""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=""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=""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=""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=""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=""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=""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=""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=""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=""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=""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=""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=""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=""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=""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=""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=""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=""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=""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=""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=""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=""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=""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=""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=""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  <p:tag name="MMPROD_NEXTUNIQUEID" val="10016"/>
  <p:tag name="MMPROD_UIDATA" val="&lt;database version=&quot;10.0&quot;&gt;&lt;object type=&quot;1&quot; unique_id=&quot;10001&quot;&gt;&lt;object type=&quot;2&quot; unique_id=&quot;10628&quot;&gt;&lt;object type=&quot;3&quot; unique_id=&quot;10629&quot;&gt;&lt;property id=&quot;20148&quot; value=&quot;5&quot;/&gt;&lt;property id=&quot;20300&quot; value=&quot;Slide 2&quot;/&gt;&lt;property id=&quot;20307&quot; value=&quot;260&quot;/&gt;&lt;/object&gt;&lt;object type=&quot;3&quot; unique_id=&quot;10641&quot;&gt;&lt;property id=&quot;20148&quot; value=&quot;5&quot;/&gt;&lt;property id=&quot;20300&quot; value=&quot;Slide 3&quot;/&gt;&lt;property id=&quot;20307&quot; value=&quot;338&quot;/&gt;&lt;/object&gt;&lt;object type=&quot;3&quot; unique_id=&quot;10642&quot;&gt;&lt;property id=&quot;20148&quot; value=&quot;5&quot;/&gt;&lt;property id=&quot;20300&quot; value=&quot;Slide 4&quot;/&gt;&lt;property id=&quot;20307&quot; value=&quot;324&quot;/&gt;&lt;/object&gt;&lt;object type=&quot;3&quot; unique_id=&quot;10643&quot;&gt;&lt;property id=&quot;20148&quot; value=&quot;5&quot;/&gt;&lt;property id=&quot;20300&quot; value=&quot;Slide 5&quot;/&gt;&lt;property id=&quot;20307&quot; value=&quot;339&quot;/&gt;&lt;/object&gt;&lt;object type=&quot;3&quot; unique_id=&quot;11044&quot;&gt;&lt;property id=&quot;20148&quot; value=&quot;5&quot;/&gt;&lt;property id=&quot;20300&quot; value=&quot;Slide 1 - &amp;quot;Chào mừng các em đến với tiết học TOÁN&amp;quot;&quot;/&gt;&lt;property id=&quot;20307&quot; value=&quot;340&quot;/&gt;&lt;/object&gt;&lt;/object&gt;&lt;object type=&quot;8&quot; unique_id=&quot;1066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233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369</cp:revision>
  <dcterms:created xsi:type="dcterms:W3CDTF">2021-06-02T01:34:28Z</dcterms:created>
  <dcterms:modified xsi:type="dcterms:W3CDTF">2022-06-12T08:54:09Z</dcterms:modified>
</cp:coreProperties>
</file>