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53" r:id="rId2"/>
    <p:sldId id="340" r:id="rId3"/>
    <p:sldId id="348" r:id="rId4"/>
    <p:sldId id="349" r:id="rId5"/>
    <p:sldId id="350" r:id="rId6"/>
    <p:sldId id="351" r:id="rId7"/>
    <p:sldId id="334" r:id="rId8"/>
    <p:sldId id="333" r:id="rId9"/>
    <p:sldId id="352" r:id="rId10"/>
  </p:sldIdLst>
  <p:sldSz cx="12192000" cy="6858000"/>
  <p:notesSz cx="6858000" cy="9144000"/>
  <p:custDataLst>
    <p:tags r:id="rId1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EEEEE"/>
    <a:srgbClr val="FF0066"/>
    <a:srgbClr val="F0F4D9"/>
    <a:srgbClr val="FFFF99"/>
    <a:srgbClr val="C4BD97"/>
    <a:srgbClr val="9E9D96"/>
    <a:srgbClr val="B9CDE5"/>
    <a:srgbClr val="B7DEE8"/>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90A16-B677-4C7A-8696-5668F27155A5}" type="datetimeFigureOut">
              <a:rPr lang="en-US" smtClean="0"/>
              <a:t>12-Jun-22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2A228-018A-4BD0-ACBE-91DA9265E26B}" type="slidenum">
              <a:rPr lang="en-US" smtClean="0"/>
              <a:t>‹#›</a:t>
            </a:fld>
            <a:endParaRPr lang="en-US"/>
          </a:p>
        </p:txBody>
      </p:sp>
    </p:spTree>
    <p:extLst>
      <p:ext uri="{BB962C8B-B14F-4D97-AF65-F5344CB8AC3E}">
        <p14:creationId xmlns:p14="http://schemas.microsoft.com/office/powerpoint/2010/main" val="271720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extLst>
      <p:ext uri="{BB962C8B-B14F-4D97-AF65-F5344CB8AC3E}">
        <p14:creationId xmlns:p14="http://schemas.microsoft.com/office/powerpoint/2010/main" val="212114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xmlns=""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xmlns=""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xmlns=""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xmlns=""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xmlns=""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xmlns=""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A7268BB-C1B0-4A07-841E-B140DAEE97CE}" type="datetimeFigureOut">
              <a:rPr lang="en-US" smtClean="0">
                <a:solidFill>
                  <a:prstClr val="black">
                    <a:tint val="75000"/>
                  </a:prstClr>
                </a:solidFill>
              </a:rPr>
              <a:pPr/>
              <a:t>12-Jun-22</a:t>
            </a:fld>
            <a:endParaRPr lang="en-US">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37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xmlns=""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5" r:id="rId5"/>
    <p:sldLayoutId id="2147483692" r:id="rId6"/>
    <p:sldLayoutId id="2147483694" r:id="rId7"/>
    <p:sldLayoutId id="2147483693" r:id="rId8"/>
    <p:sldLayoutId id="2147483691" r:id="rId9"/>
    <p:sldLayoutId id="2147483676" r:id="rId10"/>
    <p:sldLayoutId id="2147483677" r:id="rId11"/>
    <p:sldLayoutId id="2147483678" r:id="rId12"/>
    <p:sldLayoutId id="2147483679" r:id="rId13"/>
    <p:sldLayoutId id="2147483680" r:id="rId14"/>
    <p:sldLayoutId id="2147483695" r:id="rId15"/>
    <p:sldLayoutId id="2147483696" r:id="rId16"/>
    <p:sldLayoutId id="2147483697" r:id="rId17"/>
    <p:sldLayoutId id="2147483698" r:id="rId18"/>
    <p:sldLayoutId id="2147483699" r:id="rId19"/>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8878"/>
            <a:ext cx="12192000" cy="6858000"/>
          </a:xfrm>
          <a:prstGeom prst="rect">
            <a:avLst/>
          </a:prstGeom>
        </p:spPr>
      </p:pic>
      <p:sp>
        <p:nvSpPr>
          <p:cNvPr id="2" name="Title 1"/>
          <p:cNvSpPr>
            <a:spLocks noGrp="1"/>
          </p:cNvSpPr>
          <p:nvPr>
            <p:ph type="ctrTitle"/>
          </p:nvPr>
        </p:nvSpPr>
        <p:spPr>
          <a:xfrm>
            <a:off x="1958816" y="2775401"/>
            <a:ext cx="8274367" cy="1445623"/>
          </a:xfrm>
        </p:spPr>
        <p:txBody>
          <a:bodyPr>
            <a:noAutofit/>
          </a:bodyPr>
          <a:lstStyle/>
          <a:p>
            <a:pPr>
              <a:lnSpc>
                <a:spcPct val="150000"/>
              </a:lnSpc>
            </a:pPr>
            <a:r>
              <a:rPr lang="en-US" b="1" dirty="0" err="1">
                <a:solidFill>
                  <a:srgbClr val="0070C0"/>
                </a:solidFill>
                <a:latin typeface="Arial" panose="020B0604020202020204" pitchFamily="34" charset="0"/>
                <a:cs typeface="Arial" panose="020B0604020202020204" pitchFamily="34" charset="0"/>
                <a:sym typeface="+mn-ea"/>
              </a:rPr>
              <a:t>Chào</a:t>
            </a:r>
            <a:r>
              <a:rPr lang="en-US" b="1" dirty="0">
                <a:solidFill>
                  <a:srgbClr val="0070C0"/>
                </a:solidFill>
                <a:latin typeface="Arial" panose="020B0604020202020204" pitchFamily="34" charset="0"/>
                <a:cs typeface="Arial" panose="020B0604020202020204" pitchFamily="34" charset="0"/>
                <a:sym typeface="+mn-ea"/>
              </a:rPr>
              <a:t> </a:t>
            </a:r>
            <a:r>
              <a:rPr lang="en-US" b="1" dirty="0" err="1">
                <a:solidFill>
                  <a:srgbClr val="0070C0"/>
                </a:solidFill>
                <a:latin typeface="Arial" panose="020B0604020202020204" pitchFamily="34" charset="0"/>
                <a:cs typeface="Arial" panose="020B0604020202020204" pitchFamily="34" charset="0"/>
                <a:sym typeface="+mn-ea"/>
              </a:rPr>
              <a:t>mừng</a:t>
            </a:r>
            <a:r>
              <a:rPr lang="en-US" b="1" dirty="0">
                <a:solidFill>
                  <a:srgbClr val="0070C0"/>
                </a:solidFill>
                <a:latin typeface="Arial" panose="020B0604020202020204" pitchFamily="34" charset="0"/>
                <a:cs typeface="Arial" panose="020B0604020202020204" pitchFamily="34" charset="0"/>
                <a:sym typeface="+mn-ea"/>
              </a:rPr>
              <a:t> </a:t>
            </a:r>
            <a:r>
              <a:rPr lang="en-US" b="1" dirty="0" err="1">
                <a:solidFill>
                  <a:srgbClr val="0070C0"/>
                </a:solidFill>
                <a:latin typeface="Arial" panose="020B0604020202020204" pitchFamily="34" charset="0"/>
                <a:cs typeface="Arial" panose="020B0604020202020204" pitchFamily="34" charset="0"/>
                <a:sym typeface="+mn-ea"/>
              </a:rPr>
              <a:t>các</a:t>
            </a:r>
            <a:r>
              <a:rPr lang="en-US" b="1" dirty="0">
                <a:solidFill>
                  <a:srgbClr val="0070C0"/>
                </a:solidFill>
                <a:latin typeface="Arial" panose="020B0604020202020204" pitchFamily="34" charset="0"/>
                <a:cs typeface="Arial" panose="020B0604020202020204" pitchFamily="34" charset="0"/>
                <a:sym typeface="+mn-ea"/>
              </a:rPr>
              <a:t> em </a:t>
            </a:r>
            <a:r>
              <a:rPr lang="en-US" b="1" dirty="0" err="1">
                <a:solidFill>
                  <a:srgbClr val="0070C0"/>
                </a:solidFill>
                <a:latin typeface="Arial" panose="020B0604020202020204" pitchFamily="34" charset="0"/>
                <a:cs typeface="Arial" panose="020B0604020202020204" pitchFamily="34" charset="0"/>
                <a:sym typeface="+mn-ea"/>
              </a:rPr>
              <a:t>đến</a:t>
            </a:r>
            <a:r>
              <a:rPr lang="en-US" b="1" dirty="0">
                <a:solidFill>
                  <a:srgbClr val="0070C0"/>
                </a:solidFill>
                <a:latin typeface="Arial" panose="020B0604020202020204" pitchFamily="34" charset="0"/>
                <a:cs typeface="Arial" panose="020B0604020202020204" pitchFamily="34" charset="0"/>
                <a:sym typeface="+mn-ea"/>
              </a:rPr>
              <a:t> </a:t>
            </a:r>
            <a:r>
              <a:rPr lang="en-US" b="1" dirty="0" err="1">
                <a:solidFill>
                  <a:srgbClr val="0070C0"/>
                </a:solidFill>
                <a:latin typeface="Arial" panose="020B0604020202020204" pitchFamily="34" charset="0"/>
                <a:cs typeface="Arial" panose="020B0604020202020204" pitchFamily="34" charset="0"/>
                <a:sym typeface="+mn-ea"/>
              </a:rPr>
              <a:t>với</a:t>
            </a:r>
            <a:r>
              <a:rPr lang="en-US" b="1" dirty="0">
                <a:solidFill>
                  <a:srgbClr val="0070C0"/>
                </a:solidFill>
                <a:latin typeface="Arial" panose="020B0604020202020204" pitchFamily="34" charset="0"/>
                <a:cs typeface="Arial" panose="020B0604020202020204" pitchFamily="34" charset="0"/>
                <a:sym typeface="+mn-ea"/>
              </a:rPr>
              <a:t> </a:t>
            </a:r>
            <a:r>
              <a:rPr lang="vi-VN" b="1" dirty="0" smtClean="0">
                <a:solidFill>
                  <a:srgbClr val="0070C0"/>
                </a:solidFill>
                <a:latin typeface="Arial" panose="020B0604020202020204" pitchFamily="34" charset="0"/>
                <a:cs typeface="Arial" panose="020B0604020202020204" pitchFamily="34" charset="0"/>
                <a:sym typeface="+mn-ea"/>
              </a:rPr>
              <a:t>tiết</a:t>
            </a:r>
            <a:r>
              <a:rPr lang="en-US" b="1" dirty="0" smtClean="0">
                <a:solidFill>
                  <a:srgbClr val="0070C0"/>
                </a:solidFill>
                <a:latin typeface="Arial" panose="020B0604020202020204" pitchFamily="34" charset="0"/>
                <a:cs typeface="Arial" panose="020B0604020202020204" pitchFamily="34" charset="0"/>
                <a:sym typeface="+mn-ea"/>
              </a:rPr>
              <a:t> </a:t>
            </a:r>
            <a:r>
              <a:rPr lang="en-US" b="1" dirty="0" err="1" smtClean="0">
                <a:solidFill>
                  <a:srgbClr val="0070C0"/>
                </a:solidFill>
                <a:latin typeface="Arial" panose="020B0604020202020204" pitchFamily="34" charset="0"/>
                <a:cs typeface="Arial" panose="020B0604020202020204" pitchFamily="34" charset="0"/>
                <a:sym typeface="+mn-ea"/>
              </a:rPr>
              <a:t>học</a:t>
            </a:r>
            <a:r>
              <a:rPr lang="en-US" altLang="vi-VN" b="1" dirty="0" smtClean="0">
                <a:solidFill>
                  <a:srgbClr val="0070C0"/>
                </a:solidFill>
                <a:latin typeface="Arial" panose="020B0604020202020204" pitchFamily="34" charset="0"/>
                <a:cs typeface="Arial" panose="020B0604020202020204" pitchFamily="34" charset="0"/>
                <a:sym typeface="+mn-ea"/>
              </a:rPr>
              <a:t> TOÁN</a:t>
            </a:r>
            <a:endParaRPr lang="en-US" altLang="vi-VN" b="1" dirty="0">
              <a:solidFill>
                <a:srgbClr val="0070C0"/>
              </a:solidFill>
              <a:latin typeface="Arial" panose="020B0604020202020204" pitchFamily="34" charset="0"/>
              <a:cs typeface="Arial" panose="020B0604020202020204" pitchFamily="34" charset="0"/>
              <a:sym typeface="+mn-ea"/>
            </a:endParaRPr>
          </a:p>
        </p:txBody>
      </p:sp>
      <p:sp>
        <p:nvSpPr>
          <p:cNvPr id="6" name="Text Box 5"/>
          <p:cNvSpPr txBox="1"/>
          <p:nvPr/>
        </p:nvSpPr>
        <p:spPr>
          <a:xfrm>
            <a:off x="125095" y="6398260"/>
            <a:ext cx="12571730" cy="368300"/>
          </a:xfrm>
          <a:prstGeom prst="rect">
            <a:avLst/>
          </a:prstGeom>
          <a:noFill/>
        </p:spPr>
        <p:txBody>
          <a:bodyPr wrap="square" rtlCol="0">
            <a:spAutoFit/>
          </a:bodyPr>
          <a:lstStyle/>
          <a:p>
            <a:pPr>
              <a:defRPr/>
            </a:pPr>
            <a:r>
              <a:rPr lang="en-US" dirty="0" err="1">
                <a:ln w="0"/>
                <a:solidFill>
                  <a:prstClr val="black"/>
                </a:solidFill>
                <a:effectLst>
                  <a:outerShdw blurRad="38100" dist="25400" dir="5400000" algn="ctr" rotWithShape="0">
                    <a:srgbClr val="6E747A">
                      <a:alpha val="43000"/>
                    </a:srgbClr>
                  </a:outerShdw>
                </a:effectLst>
                <a:sym typeface="+mn-ea"/>
              </a:rPr>
              <a:t>Bản</a:t>
            </a:r>
            <a:r>
              <a:rPr lang="en-US" dirty="0">
                <a:ln w="0"/>
                <a:solidFill>
                  <a:prstClr val="black"/>
                </a:solidFill>
                <a:effectLst>
                  <a:outerShdw blurRad="38100" dist="25400" dir="5400000" algn="ctr" rotWithShape="0">
                    <a:srgbClr val="6E747A">
                      <a:alpha val="43000"/>
                    </a:srgbClr>
                  </a:outerShdw>
                </a:effectLst>
                <a:sym typeface="+mn-ea"/>
              </a:rPr>
              <a:t> </a:t>
            </a:r>
            <a:r>
              <a:rPr lang="en-US" dirty="0" err="1">
                <a:ln w="0"/>
                <a:solidFill>
                  <a:prstClr val="black"/>
                </a:solidFill>
                <a:effectLst>
                  <a:outerShdw blurRad="38100" dist="25400" dir="5400000" algn="ctr" rotWithShape="0">
                    <a:srgbClr val="6E747A">
                      <a:alpha val="43000"/>
                    </a:srgbClr>
                  </a:outerShdw>
                </a:effectLst>
                <a:sym typeface="+mn-ea"/>
              </a:rPr>
              <a:t>quyền</a:t>
            </a:r>
            <a:r>
              <a:rPr lang="en-US" dirty="0">
                <a:ln w="0"/>
                <a:solidFill>
                  <a:prstClr val="black"/>
                </a:solidFill>
                <a:effectLst>
                  <a:outerShdw blurRad="38100" dist="25400" dir="5400000" algn="ctr" rotWithShape="0">
                    <a:srgbClr val="6E747A">
                      <a:alpha val="43000"/>
                    </a:srgbClr>
                  </a:outerShdw>
                </a:effectLst>
                <a:sym typeface="+mn-ea"/>
              </a:rPr>
              <a:t> </a:t>
            </a:r>
            <a:r>
              <a:rPr lang="en-US" dirty="0" err="1">
                <a:ln w="0"/>
                <a:solidFill>
                  <a:prstClr val="black"/>
                </a:solidFill>
                <a:effectLst>
                  <a:outerShdw blurRad="38100" dist="25400" dir="5400000" algn="ctr" rotWithShape="0">
                    <a:srgbClr val="6E747A">
                      <a:alpha val="43000"/>
                    </a:srgbClr>
                  </a:outerShdw>
                </a:effectLst>
                <a:sym typeface="+mn-ea"/>
              </a:rPr>
              <a:t>thuộc</a:t>
            </a:r>
            <a:r>
              <a:rPr lang="en-US" dirty="0">
                <a:ln w="0"/>
                <a:solidFill>
                  <a:prstClr val="black"/>
                </a:solidFill>
                <a:effectLst>
                  <a:outerShdw blurRad="38100" dist="25400" dir="5400000" algn="ctr" rotWithShape="0">
                    <a:srgbClr val="6E747A">
                      <a:alpha val="43000"/>
                    </a:srgbClr>
                  </a:outerShdw>
                </a:effectLst>
                <a:sym typeface="+mn-ea"/>
              </a:rPr>
              <a:t> </a:t>
            </a:r>
            <a:r>
              <a:rPr lang="en-US" dirty="0" err="1">
                <a:ln w="0"/>
                <a:solidFill>
                  <a:prstClr val="black"/>
                </a:solidFill>
                <a:effectLst>
                  <a:outerShdw blurRad="38100" dist="25400" dir="5400000" algn="ctr" rotWithShape="0">
                    <a:srgbClr val="6E747A">
                      <a:alpha val="43000"/>
                    </a:srgbClr>
                  </a:outerShdw>
                </a:effectLst>
                <a:sym typeface="+mn-ea"/>
              </a:rPr>
              <a:t>về</a:t>
            </a:r>
            <a:r>
              <a:rPr lang="en-US" dirty="0">
                <a:ln w="0"/>
                <a:solidFill>
                  <a:prstClr val="black"/>
                </a:solidFill>
                <a:effectLst>
                  <a:outerShdw blurRad="38100" dist="25400" dir="5400000" algn="ctr" rotWithShape="0">
                    <a:srgbClr val="6E747A">
                      <a:alpha val="43000"/>
                    </a:srgbClr>
                  </a:outerShdw>
                </a:effectLst>
                <a:sym typeface="+mn-ea"/>
              </a:rPr>
              <a:t>: FB </a:t>
            </a:r>
            <a:r>
              <a:rPr lang="en-US" dirty="0" err="1">
                <a:ln w="0"/>
                <a:solidFill>
                  <a:prstClr val="black"/>
                </a:solidFill>
                <a:effectLst>
                  <a:outerShdw blurRad="38100" dist="25400" dir="5400000" algn="ctr" rotWithShape="0">
                    <a:srgbClr val="6E747A">
                      <a:alpha val="43000"/>
                    </a:srgbClr>
                  </a:outerShdw>
                </a:effectLst>
                <a:sym typeface="+mn-ea"/>
              </a:rPr>
              <a:t>Hương</a:t>
            </a:r>
            <a:r>
              <a:rPr lang="en-US" dirty="0">
                <a:ln w="0"/>
                <a:solidFill>
                  <a:prstClr val="black"/>
                </a:solidFill>
                <a:effectLst>
                  <a:outerShdw blurRad="38100" dist="25400" dir="5400000" algn="ctr" rotWithShape="0">
                    <a:srgbClr val="6E747A">
                      <a:alpha val="43000"/>
                    </a:srgbClr>
                  </a:outerShdw>
                </a:effectLst>
                <a:sym typeface="+mn-ea"/>
              </a:rPr>
              <a:t> </a:t>
            </a:r>
            <a:r>
              <a:rPr lang="en-US" dirty="0" err="1">
                <a:ln w="0"/>
                <a:solidFill>
                  <a:prstClr val="black"/>
                </a:solidFill>
                <a:effectLst>
                  <a:outerShdw blurRad="38100" dist="25400" dir="5400000" algn="ctr" rotWithShape="0">
                    <a:srgbClr val="6E747A">
                      <a:alpha val="43000"/>
                    </a:srgbClr>
                  </a:outerShdw>
                </a:effectLst>
                <a:sym typeface="+mn-ea"/>
              </a:rPr>
              <a:t>Thảo</a:t>
            </a:r>
            <a:r>
              <a:rPr lang="en-US" dirty="0">
                <a:ln w="0"/>
                <a:solidFill>
                  <a:prstClr val="black"/>
                </a:solidFill>
                <a:effectLst>
                  <a:outerShdw blurRad="38100" dist="25400" dir="5400000" algn="ctr" rotWithShape="0">
                    <a:srgbClr val="6E747A">
                      <a:alpha val="43000"/>
                    </a:srgbClr>
                  </a:outerShdw>
                </a:effectLst>
                <a:sym typeface="+mn-ea"/>
              </a:rPr>
              <a:t> - https://www.facebook.com/huongthaoGADT/</a:t>
            </a:r>
            <a:endParaRPr lang="en-US" dirty="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371594269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50" y="2363419"/>
            <a:ext cx="6113417" cy="3416320"/>
          </a:xfrm>
          <a:prstGeom prst="rect">
            <a:avLst/>
          </a:prstGeom>
          <a:noFill/>
        </p:spPr>
        <p:txBody>
          <a:bodyPr wrap="square" rtlCol="0">
            <a:spAutoFit/>
          </a:bodyPr>
          <a:lstStyle/>
          <a:p>
            <a:pPr algn="ctr">
              <a:lnSpc>
                <a:spcPct val="150000"/>
              </a:lnSpc>
            </a:pPr>
            <a:r>
              <a:rPr lang="en-US" sz="4800" dirty="0">
                <a:ln>
                  <a:solidFill>
                    <a:schemeClr val="accent1">
                      <a:lumMod val="50000"/>
                    </a:schemeClr>
                  </a:solidFill>
                </a:ln>
                <a:solidFill>
                  <a:schemeClr val="bg1"/>
                </a:solidFill>
                <a:latin typeface="+mj-lt"/>
              </a:rPr>
              <a:t>BÀI 15</a:t>
            </a:r>
          </a:p>
          <a:p>
            <a:pPr algn="ctr">
              <a:lnSpc>
                <a:spcPct val="150000"/>
              </a:lnSpc>
            </a:pPr>
            <a:r>
              <a:rPr lang="en-US" sz="4800" dirty="0">
                <a:ln>
                  <a:solidFill>
                    <a:schemeClr val="accent1">
                      <a:lumMod val="50000"/>
                    </a:schemeClr>
                  </a:solidFill>
                </a:ln>
                <a:solidFill>
                  <a:schemeClr val="bg1"/>
                </a:solidFill>
                <a:latin typeface="+mj-lt"/>
              </a:rPr>
              <a:t>KI - LO </a:t>
            </a:r>
            <a:r>
              <a:rPr lang="en-US" sz="4800" dirty="0" smtClean="0">
                <a:ln>
                  <a:solidFill>
                    <a:schemeClr val="accent1">
                      <a:lumMod val="50000"/>
                    </a:schemeClr>
                  </a:solidFill>
                </a:ln>
                <a:solidFill>
                  <a:schemeClr val="bg1"/>
                </a:solidFill>
                <a:latin typeface="+mj-lt"/>
              </a:rPr>
              <a:t>– GAM</a:t>
            </a:r>
          </a:p>
          <a:p>
            <a:pPr algn="ctr">
              <a:lnSpc>
                <a:spcPct val="150000"/>
              </a:lnSpc>
            </a:pPr>
            <a:r>
              <a:rPr lang="en-US" sz="4800" dirty="0" smtClean="0">
                <a:ln>
                  <a:solidFill>
                    <a:schemeClr val="accent1">
                      <a:lumMod val="50000"/>
                    </a:schemeClr>
                  </a:solidFill>
                </a:ln>
                <a:solidFill>
                  <a:schemeClr val="bg1"/>
                </a:solidFill>
                <a:latin typeface="+mj-lt"/>
              </a:rPr>
              <a:t>TIẾT 2 </a:t>
            </a:r>
            <a:endParaRPr lang="en-US" sz="4800" dirty="0">
              <a:ln>
                <a:solidFill>
                  <a:schemeClr val="accent1">
                    <a:lumMod val="50000"/>
                  </a:schemeClr>
                </a:solidFill>
              </a:ln>
              <a:solidFill>
                <a:schemeClr val="bg1"/>
              </a:solidFill>
              <a:latin typeface="+mj-lt"/>
            </a:endParaRPr>
          </a:p>
        </p:txBody>
      </p:sp>
      <p:grpSp>
        <p:nvGrpSpPr>
          <p:cNvPr id="4" name="Group 3">
            <a:extLst>
              <a:ext uri="{FF2B5EF4-FFF2-40B4-BE49-F238E27FC236}">
                <a16:creationId xmlns:a16="http://schemas.microsoft.com/office/drawing/2014/main" xmlns="" id="{B5044254-DE52-4029-B43E-ACD26C567FBA}"/>
              </a:ext>
            </a:extLst>
          </p:cNvPr>
          <p:cNvGrpSpPr/>
          <p:nvPr/>
        </p:nvGrpSpPr>
        <p:grpSpPr>
          <a:xfrm>
            <a:off x="1137602" y="223582"/>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7"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1">
                  <a:lumMod val="75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1">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grpSp>
        <p:sp>
          <p:nvSpPr>
            <p:cNvPr id="6" name="TextBox 5">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002060"/>
                  </a:solidFill>
                  <a:latin typeface="+mj-lt"/>
                </a:rPr>
                <a:t>CHỦ ĐỀ </a:t>
              </a:r>
              <a:r>
                <a:rPr lang="en-US" sz="3200" dirty="0">
                  <a:solidFill>
                    <a:srgbClr val="002060"/>
                  </a:solidFill>
                  <a:latin typeface="+mj-lt"/>
                </a:rPr>
                <a:t>3</a:t>
              </a:r>
              <a:endParaRPr lang="vi-VN" sz="3200" dirty="0">
                <a:solidFill>
                  <a:srgbClr val="002060"/>
                </a:solidFill>
                <a:latin typeface="+mj-lt"/>
              </a:endParaRPr>
            </a:p>
          </p:txBody>
        </p:sp>
      </p:grpSp>
      <p:sp>
        <p:nvSpPr>
          <p:cNvPr id="9" name="TextBox 8">
            <a:extLst>
              <a:ext uri="{FF2B5EF4-FFF2-40B4-BE49-F238E27FC236}">
                <a16:creationId xmlns:a16="http://schemas.microsoft.com/office/drawing/2014/main" xmlns="" id="{D049F577-F92A-4405-A19E-48EB947980F5}"/>
              </a:ext>
            </a:extLst>
          </p:cNvPr>
          <p:cNvSpPr txBox="1"/>
          <p:nvPr/>
        </p:nvSpPr>
        <p:spPr>
          <a:xfrm>
            <a:off x="3107421" y="290067"/>
            <a:ext cx="6755037" cy="1200329"/>
          </a:xfrm>
          <a:prstGeom prst="rect">
            <a:avLst/>
          </a:prstGeom>
          <a:noFill/>
        </p:spPr>
        <p:txBody>
          <a:bodyPr wrap="square" rtlCol="0">
            <a:spAutoFit/>
          </a:bodyPr>
          <a:lstStyle/>
          <a:p>
            <a:pPr algn="ctr"/>
            <a:r>
              <a:rPr lang="en-US" sz="3600" dirty="0">
                <a:solidFill>
                  <a:srgbClr val="002060"/>
                </a:solidFill>
                <a:latin typeface="+mj-lt"/>
              </a:rPr>
              <a:t>LÀM QUEN VỚI KHỐI LƯỢNG, DUNG TÍCH</a:t>
            </a:r>
            <a:endParaRPr lang="vi-VN" sz="3600" dirty="0">
              <a:solidFill>
                <a:srgbClr val="002060"/>
              </a:solidFill>
              <a:latin typeface="+mj-lt"/>
            </a:endParaRPr>
          </a:p>
        </p:txBody>
      </p:sp>
    </p:spTree>
    <p:custDataLst>
      <p:tags r:id="rId1"/>
    </p:custDataLst>
    <p:extLst>
      <p:ext uri="{BB962C8B-B14F-4D97-AF65-F5344CB8AC3E}">
        <p14:creationId xmlns:p14="http://schemas.microsoft.com/office/powerpoint/2010/main" val="14151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7030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pic>
        <p:nvPicPr>
          <p:cNvPr id="5" name="Picture 4">
            <a:extLst>
              <a:ext uri="{FF2B5EF4-FFF2-40B4-BE49-F238E27FC236}">
                <a16:creationId xmlns:a16="http://schemas.microsoft.com/office/drawing/2014/main" xmlns="" id="{698AFF42-41B8-40A8-8090-9403C0CE6692}"/>
              </a:ext>
            </a:extLst>
          </p:cNvPr>
          <p:cNvPicPr>
            <a:picLocks noChangeAspect="1"/>
          </p:cNvPicPr>
          <p:nvPr/>
        </p:nvPicPr>
        <p:blipFill>
          <a:blip r:embed="rId3"/>
          <a:stretch>
            <a:fillRect/>
          </a:stretch>
        </p:blipFill>
        <p:spPr>
          <a:xfrm>
            <a:off x="2528887" y="1804987"/>
            <a:ext cx="6791325" cy="3505200"/>
          </a:xfrm>
          <a:prstGeom prst="rect">
            <a:avLst/>
          </a:prstGeom>
        </p:spPr>
      </p:pic>
      <p:sp>
        <p:nvSpPr>
          <p:cNvPr id="6" name="TextBox 5">
            <a:extLst>
              <a:ext uri="{FF2B5EF4-FFF2-40B4-BE49-F238E27FC236}">
                <a16:creationId xmlns:a16="http://schemas.microsoft.com/office/drawing/2014/main" xmlns="" id="{154B7B8B-25EF-403E-8605-847A14CB1FB7}"/>
              </a:ext>
            </a:extLst>
          </p:cNvPr>
          <p:cNvSpPr txBox="1"/>
          <p:nvPr/>
        </p:nvSpPr>
        <p:spPr>
          <a:xfrm>
            <a:off x="3189394" y="5592760"/>
            <a:ext cx="581321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Con </a:t>
            </a:r>
            <a:r>
              <a:rPr lang="en-US" sz="2600" dirty="0" err="1">
                <a:solidFill>
                  <a:srgbClr val="FF0000"/>
                </a:solidFill>
                <a:sym typeface="Wingdings" panose="05000000000000000000" pitchFamily="2" charset="2"/>
              </a:rPr>
              <a:t>sóc</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nặng</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bằng</a:t>
            </a:r>
            <a:r>
              <a:rPr lang="en-US" sz="2600" dirty="0">
                <a:solidFill>
                  <a:srgbClr val="FF0000"/>
                </a:solidFill>
                <a:sym typeface="Wingdings" panose="05000000000000000000" pitchFamily="2" charset="2"/>
              </a:rPr>
              <a:t> 1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bưởi</a:t>
            </a:r>
            <a:r>
              <a:rPr lang="en-US" sz="2600" dirty="0">
                <a:solidFill>
                  <a:srgbClr val="FF0000"/>
                </a:solidFill>
                <a:sym typeface="Wingdings" panose="05000000000000000000" pitchFamily="2" charset="2"/>
              </a:rPr>
              <a:t>.</a:t>
            </a:r>
            <a:endParaRPr lang="en-US" sz="2600" dirty="0">
              <a:solidFill>
                <a:srgbClr val="FF0000"/>
              </a:solidFill>
            </a:endParaRPr>
          </a:p>
        </p:txBody>
      </p:sp>
    </p:spTree>
    <p:custDataLst>
      <p:tags r:id="rId1"/>
    </p:custDataLst>
    <p:extLst>
      <p:ext uri="{BB962C8B-B14F-4D97-AF65-F5344CB8AC3E}">
        <p14:creationId xmlns:p14="http://schemas.microsoft.com/office/powerpoint/2010/main" val="13701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sp>
        <p:nvSpPr>
          <p:cNvPr id="6" name="TextBox 5">
            <a:extLst>
              <a:ext uri="{FF2B5EF4-FFF2-40B4-BE49-F238E27FC236}">
                <a16:creationId xmlns:a16="http://schemas.microsoft.com/office/drawing/2014/main" xmlns="" id="{154B7B8B-25EF-403E-8605-847A14CB1FB7}"/>
              </a:ext>
            </a:extLst>
          </p:cNvPr>
          <p:cNvSpPr txBox="1"/>
          <p:nvPr/>
        </p:nvSpPr>
        <p:spPr>
          <a:xfrm>
            <a:off x="3073280" y="1458507"/>
            <a:ext cx="5813211" cy="492443"/>
          </a:xfrm>
          <a:prstGeom prst="rect">
            <a:avLst/>
          </a:prstGeom>
          <a:noFill/>
        </p:spPr>
        <p:txBody>
          <a:bodyPr wrap="square" rtlCol="0">
            <a:spAutoFit/>
          </a:bodyPr>
          <a:lstStyle/>
          <a:p>
            <a:pPr algn="just"/>
            <a:r>
              <a:rPr lang="en-US" sz="2600" dirty="0" err="1">
                <a:solidFill>
                  <a:srgbClr val="FF0000"/>
                </a:solidFill>
                <a:sym typeface="Wingdings" panose="05000000000000000000" pitchFamily="2" charset="2"/>
              </a:rPr>
              <a:t>Đây</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1 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a:t>
            </a:r>
            <a:endParaRPr lang="en-US" sz="2600" dirty="0">
              <a:solidFill>
                <a:srgbClr val="FF0000"/>
              </a:solidFill>
            </a:endParaRPr>
          </a:p>
        </p:txBody>
      </p:sp>
      <p:pic>
        <p:nvPicPr>
          <p:cNvPr id="8" name="Picture 7">
            <a:extLst>
              <a:ext uri="{FF2B5EF4-FFF2-40B4-BE49-F238E27FC236}">
                <a16:creationId xmlns:a16="http://schemas.microsoft.com/office/drawing/2014/main" xmlns="" id="{6530BD37-A7C9-4636-9022-AEFD51980873}"/>
              </a:ext>
            </a:extLst>
          </p:cNvPr>
          <p:cNvPicPr>
            <a:picLocks noChangeAspect="1"/>
          </p:cNvPicPr>
          <p:nvPr/>
        </p:nvPicPr>
        <p:blipFill rotWithShape="1">
          <a:blip r:embed="rId3">
            <a:clrChange>
              <a:clrFrom>
                <a:srgbClr val="FFFFFF"/>
              </a:clrFrom>
              <a:clrTo>
                <a:srgbClr val="FFFFFF">
                  <a:alpha val="0"/>
                </a:srgbClr>
              </a:clrTo>
            </a:clrChange>
          </a:blip>
          <a:srcRect l="5171" t="6887" r="6609"/>
          <a:stretch/>
        </p:blipFill>
        <p:spPr>
          <a:xfrm rot="21600000">
            <a:off x="5044299" y="2158023"/>
            <a:ext cx="543629" cy="720462"/>
          </a:xfrm>
          <a:prstGeom prst="rect">
            <a:avLst/>
          </a:prstGeom>
        </p:spPr>
      </p:pic>
      <p:grpSp>
        <p:nvGrpSpPr>
          <p:cNvPr id="14" name="Group 13">
            <a:extLst>
              <a:ext uri="{FF2B5EF4-FFF2-40B4-BE49-F238E27FC236}">
                <a16:creationId xmlns:a16="http://schemas.microsoft.com/office/drawing/2014/main" xmlns="" id="{B1F851AF-44ED-4A44-9FD6-4502EB43A2E9}"/>
              </a:ext>
            </a:extLst>
          </p:cNvPr>
          <p:cNvGrpSpPr/>
          <p:nvPr/>
        </p:nvGrpSpPr>
        <p:grpSpPr>
          <a:xfrm>
            <a:off x="3027804" y="1234462"/>
            <a:ext cx="6580046" cy="2277476"/>
            <a:chOff x="2935691" y="1934977"/>
            <a:chExt cx="6580046" cy="2277476"/>
          </a:xfrm>
        </p:grpSpPr>
        <p:grpSp>
          <p:nvGrpSpPr>
            <p:cNvPr id="12" name="Group 11">
              <a:extLst>
                <a:ext uri="{FF2B5EF4-FFF2-40B4-BE49-F238E27FC236}">
                  <a16:creationId xmlns:a16="http://schemas.microsoft.com/office/drawing/2014/main" xmlns="" id="{54069A63-B6F2-42B8-86F0-8A718F7DCAE5}"/>
                </a:ext>
              </a:extLst>
            </p:cNvPr>
            <p:cNvGrpSpPr/>
            <p:nvPr/>
          </p:nvGrpSpPr>
          <p:grpSpPr>
            <a:xfrm>
              <a:off x="7905572" y="2229093"/>
              <a:ext cx="1610165" cy="1983360"/>
              <a:chOff x="7905572" y="1933867"/>
              <a:chExt cx="1610165" cy="1983360"/>
            </a:xfrm>
          </p:grpSpPr>
          <p:pic>
            <p:nvPicPr>
              <p:cNvPr id="10" name="Picture 9">
                <a:extLst>
                  <a:ext uri="{FF2B5EF4-FFF2-40B4-BE49-F238E27FC236}">
                    <a16:creationId xmlns:a16="http://schemas.microsoft.com/office/drawing/2014/main" xmlns="" id="{1D31818F-B586-441D-ACE0-968DDD3590DC}"/>
                  </a:ext>
                </a:extLst>
              </p:cNvPr>
              <p:cNvPicPr>
                <a:picLocks noChangeAspect="1"/>
              </p:cNvPicPr>
              <p:nvPr/>
            </p:nvPicPr>
            <p:blipFill>
              <a:blip r:embed="rId4"/>
              <a:stretch>
                <a:fillRect/>
              </a:stretch>
            </p:blipFill>
            <p:spPr>
              <a:xfrm>
                <a:off x="7951678" y="1933867"/>
                <a:ext cx="1564059" cy="1983360"/>
              </a:xfrm>
              <a:prstGeom prst="rect">
                <a:avLst/>
              </a:prstGeom>
            </p:spPr>
          </p:pic>
          <p:sp>
            <p:nvSpPr>
              <p:cNvPr id="11" name="Rectangle 10">
                <a:extLst>
                  <a:ext uri="{FF2B5EF4-FFF2-40B4-BE49-F238E27FC236}">
                    <a16:creationId xmlns:a16="http://schemas.microsoft.com/office/drawing/2014/main" xmlns="" id="{B5A864D9-9CE1-498D-B36C-CB5789EFB3F1}"/>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xmlns="" id="{EBFF328F-4C8C-49DF-B9F8-D5F9BA14F63D}"/>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094B420B-D494-46DF-B4C0-12CEE0DB6688}"/>
              </a:ext>
            </a:extLst>
          </p:cNvPr>
          <p:cNvSpPr txBox="1"/>
          <p:nvPr/>
        </p:nvSpPr>
        <p:spPr>
          <a:xfrm>
            <a:off x="3410554" y="2895297"/>
            <a:ext cx="4529587"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 </a:t>
            </a:r>
            <a:r>
              <a:rPr lang="en-US" sz="2600" dirty="0" err="1">
                <a:solidFill>
                  <a:srgbClr val="FF0000"/>
                </a:solidFill>
                <a:sym typeface="Wingdings" panose="05000000000000000000" pitchFamily="2" charset="2"/>
              </a:rPr>
              <a:t>viết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tắt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b="1" i="1" dirty="0">
                <a:solidFill>
                  <a:srgbClr val="FF0000"/>
                </a:solidFill>
                <a:sym typeface="Wingdings" panose="05000000000000000000" pitchFamily="2" charset="2"/>
              </a:rPr>
              <a:t>kg</a:t>
            </a:r>
            <a:r>
              <a:rPr lang="en-US" sz="2600" dirty="0">
                <a:solidFill>
                  <a:srgbClr val="FF0000"/>
                </a:solidFill>
                <a:sym typeface="Wingdings" panose="05000000000000000000" pitchFamily="2" charset="2"/>
              </a:rPr>
              <a:t>.</a:t>
            </a:r>
            <a:endParaRPr lang="en-US" sz="2600" dirty="0">
              <a:solidFill>
                <a:srgbClr val="FF0000"/>
              </a:solidFill>
            </a:endParaRPr>
          </a:p>
        </p:txBody>
      </p:sp>
      <p:pic>
        <p:nvPicPr>
          <p:cNvPr id="17" name="Picture 16">
            <a:extLst>
              <a:ext uri="{FF2B5EF4-FFF2-40B4-BE49-F238E27FC236}">
                <a16:creationId xmlns:a16="http://schemas.microsoft.com/office/drawing/2014/main" xmlns="" id="{4151D6C8-0E34-43B3-9A6B-DFEE23212CBD}"/>
              </a:ext>
            </a:extLst>
          </p:cNvPr>
          <p:cNvPicPr>
            <a:picLocks noChangeAspect="1"/>
          </p:cNvPicPr>
          <p:nvPr/>
        </p:nvPicPr>
        <p:blipFill>
          <a:blip r:embed="rId5"/>
          <a:stretch>
            <a:fillRect/>
          </a:stretch>
        </p:blipFill>
        <p:spPr>
          <a:xfrm>
            <a:off x="2060724" y="3788230"/>
            <a:ext cx="8245515" cy="2277476"/>
          </a:xfrm>
          <a:prstGeom prst="rect">
            <a:avLst/>
          </a:prstGeom>
        </p:spPr>
      </p:pic>
      <p:sp>
        <p:nvSpPr>
          <p:cNvPr id="18" name="TextBox 17">
            <a:extLst>
              <a:ext uri="{FF2B5EF4-FFF2-40B4-BE49-F238E27FC236}">
                <a16:creationId xmlns:a16="http://schemas.microsoft.com/office/drawing/2014/main" xmlns="" id="{E662B6DA-5C52-4F62-99BB-0E01B8ECDFA6}"/>
              </a:ext>
            </a:extLst>
          </p:cNvPr>
          <p:cNvSpPr txBox="1"/>
          <p:nvPr/>
        </p:nvSpPr>
        <p:spPr>
          <a:xfrm>
            <a:off x="2060724" y="5951155"/>
            <a:ext cx="3813415" cy="492443"/>
          </a:xfrm>
          <a:prstGeom prst="rect">
            <a:avLst/>
          </a:prstGeom>
          <a:noFill/>
        </p:spPr>
        <p:txBody>
          <a:bodyPr wrap="square" rtlCol="0">
            <a:spAutoFit/>
          </a:bodyPr>
          <a:lstStyle/>
          <a:p>
            <a:pPr algn="just"/>
            <a:r>
              <a:rPr lang="en-US" sz="2600" dirty="0" err="1">
                <a:sym typeface="Wingdings" panose="05000000000000000000" pitchFamily="2" charset="2"/>
              </a:rPr>
              <a:t>Hộp</a:t>
            </a:r>
            <a:r>
              <a:rPr lang="en-US" sz="2600" dirty="0">
                <a:sym typeface="Wingdings" panose="05000000000000000000" pitchFamily="2" charset="2"/>
              </a:rPr>
              <a:t> </a:t>
            </a:r>
            <a:r>
              <a:rPr lang="en-US" sz="2600" dirty="0" err="1">
                <a:sym typeface="Wingdings" panose="05000000000000000000" pitchFamily="2" charset="2"/>
              </a:rPr>
              <a:t>sữa</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1 kg.</a:t>
            </a:r>
            <a:endParaRPr lang="en-US" sz="2600" dirty="0"/>
          </a:p>
        </p:txBody>
      </p:sp>
      <p:sp>
        <p:nvSpPr>
          <p:cNvPr id="19" name="TextBox 18">
            <a:extLst>
              <a:ext uri="{FF2B5EF4-FFF2-40B4-BE49-F238E27FC236}">
                <a16:creationId xmlns:a16="http://schemas.microsoft.com/office/drawing/2014/main" xmlns="" id="{85B738CF-D7EA-4D2D-88FD-B300EDB37E40}"/>
              </a:ext>
            </a:extLst>
          </p:cNvPr>
          <p:cNvSpPr txBox="1"/>
          <p:nvPr/>
        </p:nvSpPr>
        <p:spPr>
          <a:xfrm>
            <a:off x="6802166" y="5951154"/>
            <a:ext cx="3813415" cy="492443"/>
          </a:xfrm>
          <a:prstGeom prst="rect">
            <a:avLst/>
          </a:prstGeom>
          <a:noFill/>
        </p:spPr>
        <p:txBody>
          <a:bodyPr wrap="square" rtlCol="0">
            <a:spAutoFit/>
          </a:bodyPr>
          <a:lstStyle/>
          <a:p>
            <a:pPr algn="just"/>
            <a:r>
              <a:rPr lang="en-US" sz="2600" dirty="0" err="1">
                <a:sym typeface="Wingdings" panose="05000000000000000000" pitchFamily="2" charset="2"/>
              </a:rPr>
              <a:t>Túi</a:t>
            </a:r>
            <a:r>
              <a:rPr lang="en-US" sz="2600" dirty="0">
                <a:sym typeface="Wingdings" panose="05000000000000000000" pitchFamily="2" charset="2"/>
              </a:rPr>
              <a:t> </a:t>
            </a:r>
            <a:r>
              <a:rPr lang="en-US" sz="2600" dirty="0" err="1">
                <a:sym typeface="Wingdings" panose="05000000000000000000" pitchFamily="2" charset="2"/>
              </a:rPr>
              <a:t>gạo</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2 kg.</a:t>
            </a:r>
            <a:endParaRPr lang="en-US" sz="2600" dirty="0"/>
          </a:p>
        </p:txBody>
      </p:sp>
    </p:spTree>
    <p:custDataLst>
      <p:tags r:id="rId1"/>
    </p:custDataLst>
    <p:extLst>
      <p:ext uri="{BB962C8B-B14F-4D97-AF65-F5344CB8AC3E}">
        <p14:creationId xmlns:p14="http://schemas.microsoft.com/office/powerpoint/2010/main" val="1420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4547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C96BEAC-AA60-4761-A01C-991F155C90DF}"/>
              </a:ext>
            </a:extLst>
          </p:cNvPr>
          <p:cNvGrpSpPr/>
          <p:nvPr/>
        </p:nvGrpSpPr>
        <p:grpSpPr>
          <a:xfrm>
            <a:off x="1592614" y="1416079"/>
            <a:ext cx="2507672" cy="635866"/>
            <a:chOff x="3740729" y="661336"/>
            <a:chExt cx="2507672" cy="635866"/>
          </a:xfrm>
        </p:grpSpPr>
        <p:sp>
          <p:nvSpPr>
            <p:cNvPr id="191" name="Oval 190">
              <a:extLst>
                <a:ext uri="{FF2B5EF4-FFF2-40B4-BE49-F238E27FC236}">
                  <a16:creationId xmlns:a16="http://schemas.microsoft.com/office/drawing/2014/main" xmlns=""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xmlns="" id="{E0C9CD36-4E04-483B-AFB0-317C17891738}"/>
                </a:ext>
              </a:extLst>
            </p:cNvPr>
            <p:cNvSpPr txBox="1"/>
            <p:nvPr/>
          </p:nvSpPr>
          <p:spPr>
            <a:xfrm>
              <a:off x="4263949" y="661336"/>
              <a:ext cx="1984452" cy="618374"/>
            </a:xfrm>
            <a:prstGeom prst="rect">
              <a:avLst/>
            </a:prstGeom>
            <a:noFill/>
          </p:spPr>
          <p:txBody>
            <a:bodyPr wrap="square" rtlCol="0">
              <a:spAutoFit/>
            </a:bodyPr>
            <a:lstStyle/>
            <a:p>
              <a:pPr algn="just">
                <a:lnSpc>
                  <a:spcPct val="150000"/>
                </a:lnSpc>
              </a:pPr>
              <a:r>
                <a:rPr lang="en-US" sz="2600" dirty="0"/>
                <a:t>Đ, S ?</a:t>
              </a:r>
            </a:p>
          </p:txBody>
        </p:sp>
      </p:grpSp>
      <p:sp>
        <p:nvSpPr>
          <p:cNvPr id="119" name="TextBox 118">
            <a:extLst>
              <a:ext uri="{FF2B5EF4-FFF2-40B4-BE49-F238E27FC236}">
                <a16:creationId xmlns:a16="http://schemas.microsoft.com/office/drawing/2014/main" xmlns="" id="{1A2F6DD7-ECE3-460E-A93A-DB1EAA0EA472}"/>
              </a:ext>
            </a:extLst>
          </p:cNvPr>
          <p:cNvSpPr txBox="1"/>
          <p:nvPr/>
        </p:nvSpPr>
        <p:spPr>
          <a:xfrm>
            <a:off x="694626" y="2146163"/>
            <a:ext cx="5401374" cy="3969292"/>
          </a:xfrm>
          <a:prstGeom prst="rect">
            <a:avLst/>
          </a:prstGeom>
          <a:noFill/>
        </p:spPr>
        <p:txBody>
          <a:bodyPr wrap="square" rtlCol="0">
            <a:spAutoFit/>
          </a:bodyPr>
          <a:lstStyle/>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cân</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choối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p:txBody>
      </p:sp>
      <p:sp>
        <p:nvSpPr>
          <p:cNvPr id="120" name="Rectangle: Rounded Corners 119">
            <a:extLst>
              <a:ext uri="{FF2B5EF4-FFF2-40B4-BE49-F238E27FC236}">
                <a16:creationId xmlns:a16="http://schemas.microsoft.com/office/drawing/2014/main" xmlns="" id="{5FF30482-433E-4B0C-8725-1594900EFB5A}"/>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1" name="Rectangle: Rounded Corners 120">
            <a:extLst>
              <a:ext uri="{FF2B5EF4-FFF2-40B4-BE49-F238E27FC236}">
                <a16:creationId xmlns:a16="http://schemas.microsoft.com/office/drawing/2014/main" xmlns="" id="{0E2C34D6-4190-4499-BFA4-602DAFA97ECE}"/>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22" name="Rectangle: Rounded Corners 121">
            <a:extLst>
              <a:ext uri="{FF2B5EF4-FFF2-40B4-BE49-F238E27FC236}">
                <a16:creationId xmlns:a16="http://schemas.microsoft.com/office/drawing/2014/main" xmlns="" id="{59DFF83F-B5EE-40DB-95CA-76941F216028}"/>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3" name="Rectangle: Rounded Corners 122">
            <a:extLst>
              <a:ext uri="{FF2B5EF4-FFF2-40B4-BE49-F238E27FC236}">
                <a16:creationId xmlns:a16="http://schemas.microsoft.com/office/drawing/2014/main" xmlns="" id="{BB86C049-B4D2-46A1-BCFE-4EE39098185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4" name="Rectangle: Rounded Corners 123">
            <a:extLst>
              <a:ext uri="{FF2B5EF4-FFF2-40B4-BE49-F238E27FC236}">
                <a16:creationId xmlns:a16="http://schemas.microsoft.com/office/drawing/2014/main" xmlns="" id="{23F11431-2D16-4000-81B9-75B2E4A14CB5}"/>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5" name="Rectangle: Rounded Corners 124">
            <a:extLst>
              <a:ext uri="{FF2B5EF4-FFF2-40B4-BE49-F238E27FC236}">
                <a16:creationId xmlns:a16="http://schemas.microsoft.com/office/drawing/2014/main" xmlns="" id="{CE43D443-C8AC-471D-B8F2-BDCB24BA903A}"/>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pic>
        <p:nvPicPr>
          <p:cNvPr id="4" name="Picture 3">
            <a:extLst>
              <a:ext uri="{FF2B5EF4-FFF2-40B4-BE49-F238E27FC236}">
                <a16:creationId xmlns:a16="http://schemas.microsoft.com/office/drawing/2014/main" xmlns="" id="{5059A187-AB63-49E8-A6D2-35D7F7C82EA9}"/>
              </a:ext>
            </a:extLst>
          </p:cNvPr>
          <p:cNvPicPr>
            <a:picLocks noChangeAspect="1"/>
          </p:cNvPicPr>
          <p:nvPr/>
        </p:nvPicPr>
        <p:blipFill rotWithShape="1">
          <a:blip r:embed="rId3">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6" name="Picture 5">
            <a:extLst>
              <a:ext uri="{FF2B5EF4-FFF2-40B4-BE49-F238E27FC236}">
                <a16:creationId xmlns:a16="http://schemas.microsoft.com/office/drawing/2014/main" xmlns="" id="{9094F8F8-1D68-4209-8AAB-9893C41802A8}"/>
              </a:ext>
            </a:extLst>
          </p:cNvPr>
          <p:cNvPicPr>
            <a:picLocks noChangeAspect="1"/>
          </p:cNvPicPr>
          <p:nvPr/>
        </p:nvPicPr>
        <p:blipFill rotWithShape="1">
          <a:blip r:embed="rId4">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131" name="Rectangle: Rounded Corners 130">
            <a:extLst>
              <a:ext uri="{FF2B5EF4-FFF2-40B4-BE49-F238E27FC236}">
                <a16:creationId xmlns:a16="http://schemas.microsoft.com/office/drawing/2014/main" xmlns="" id="{20D4C094-1EE1-4203-9228-D1A5D09CE3FD}"/>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2" name="Rectangle: Rounded Corners 131">
            <a:extLst>
              <a:ext uri="{FF2B5EF4-FFF2-40B4-BE49-F238E27FC236}">
                <a16:creationId xmlns:a16="http://schemas.microsoft.com/office/drawing/2014/main" xmlns="" id="{D35877A1-3409-4324-BBE4-D9EA6A60B170}"/>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33" name="Rectangle: Rounded Corners 132">
            <a:extLst>
              <a:ext uri="{FF2B5EF4-FFF2-40B4-BE49-F238E27FC236}">
                <a16:creationId xmlns:a16="http://schemas.microsoft.com/office/drawing/2014/main" xmlns="" id="{C1198372-6795-4058-A973-366C2838BF59}"/>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4" name="Rectangle: Rounded Corners 133">
            <a:extLst>
              <a:ext uri="{FF2B5EF4-FFF2-40B4-BE49-F238E27FC236}">
                <a16:creationId xmlns:a16="http://schemas.microsoft.com/office/drawing/2014/main" xmlns="" id="{AB26CFDD-C585-48DE-8B0B-F8E3DDBA4DDA}"/>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0025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32" grpId="0" animBg="1"/>
      <p:bldP spid="133" grpId="0" animBg="1"/>
      <p:bldP spid="1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0A7F67E-AB7B-40D3-B067-67B2E0197C96}"/>
              </a:ext>
            </a:extLst>
          </p:cNvPr>
          <p:cNvGrpSpPr/>
          <p:nvPr/>
        </p:nvGrpSpPr>
        <p:grpSpPr>
          <a:xfrm>
            <a:off x="999843" y="470122"/>
            <a:ext cx="7986637" cy="640072"/>
            <a:chOff x="4478082" y="879975"/>
            <a:chExt cx="7986637" cy="640072"/>
          </a:xfrm>
        </p:grpSpPr>
        <p:sp>
          <p:nvSpPr>
            <p:cNvPr id="2" name="Oval 1">
              <a:extLst>
                <a:ext uri="{FF2B5EF4-FFF2-40B4-BE49-F238E27FC236}">
                  <a16:creationId xmlns:a16="http://schemas.microsoft.com/office/drawing/2014/main" xmlns="" id="{33F2756E-1510-4D57-A82D-A4390E8E461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3" name="TextBox 2">
              <a:extLst>
                <a:ext uri="{FF2B5EF4-FFF2-40B4-BE49-F238E27FC236}">
                  <a16:creationId xmlns:a16="http://schemas.microsoft.com/office/drawing/2014/main" xmlns="" id="{361BBA7C-B4EB-4F4E-A7AD-26B6DC85C5A1}"/>
                </a:ext>
              </a:extLst>
            </p:cNvPr>
            <p:cNvSpPr txBox="1"/>
            <p:nvPr/>
          </p:nvSpPr>
          <p:spPr>
            <a:xfrm>
              <a:off x="5012095" y="879975"/>
              <a:ext cx="7452624" cy="618374"/>
            </a:xfrm>
            <a:prstGeom prst="rect">
              <a:avLst/>
            </a:prstGeom>
            <a:noFill/>
          </p:spPr>
          <p:txBody>
            <a:bodyPr wrap="square" rtlCol="0">
              <a:spAutoFit/>
            </a:bodyPr>
            <a:lstStyle/>
            <a:p>
              <a:pPr algn="just">
                <a:lnSpc>
                  <a:spcPct val="150000"/>
                </a:lnSpc>
              </a:pPr>
              <a:r>
                <a:rPr lang="en-US" sz="2600" dirty="0" err="1"/>
                <a:t>Đọc</a:t>
              </a:r>
              <a:r>
                <a:rPr lang="en-US" sz="2600" dirty="0"/>
                <a:t> </a:t>
              </a:r>
              <a:r>
                <a:rPr lang="en-US" sz="2600" dirty="0" err="1"/>
                <a:t>cân</a:t>
              </a:r>
              <a:r>
                <a:rPr lang="en-US" sz="2600" dirty="0"/>
                <a:t> </a:t>
              </a:r>
              <a:r>
                <a:rPr lang="en-US" sz="2600" dirty="0" err="1"/>
                <a:t>nặng</a:t>
              </a:r>
              <a:r>
                <a:rPr lang="en-US" sz="2600" dirty="0"/>
                <a:t> </a:t>
              </a:r>
              <a:r>
                <a:rPr lang="en-US" sz="2600" dirty="0" err="1"/>
                <a:t>của</a:t>
              </a:r>
              <a:r>
                <a:rPr lang="en-US" sz="2600" dirty="0"/>
                <a:t> </a:t>
              </a:r>
              <a:r>
                <a:rPr lang="en-US" sz="2600" dirty="0" err="1"/>
                <a:t>mỗi</a:t>
              </a:r>
              <a:r>
                <a:rPr lang="en-US" sz="2600" dirty="0"/>
                <a:t> </a:t>
              </a:r>
              <a:r>
                <a:rPr lang="en-US" sz="2600" dirty="0" err="1"/>
                <a:t>quả</a:t>
              </a:r>
              <a:r>
                <a:rPr lang="en-US" sz="2600" dirty="0"/>
                <a:t> </a:t>
              </a:r>
              <a:r>
                <a:rPr lang="en-US" sz="2600" dirty="0" err="1"/>
                <a:t>hoặc</a:t>
              </a:r>
              <a:r>
                <a:rPr lang="en-US" sz="2600" dirty="0"/>
                <a:t> </a:t>
              </a:r>
              <a:r>
                <a:rPr lang="en-US" sz="2600" dirty="0" err="1"/>
                <a:t>đồ</a:t>
              </a:r>
              <a:r>
                <a:rPr lang="en-US" sz="2600" dirty="0"/>
                <a:t> </a:t>
              </a:r>
              <a:r>
                <a:rPr lang="en-US" sz="2600" dirty="0" err="1"/>
                <a:t>vật</a:t>
              </a:r>
              <a:r>
                <a:rPr lang="en-US" sz="2600" dirty="0"/>
                <a:t> </a:t>
              </a:r>
              <a:r>
                <a:rPr lang="en-US" sz="2600" dirty="0" err="1"/>
                <a:t>dưới</a:t>
              </a:r>
              <a:r>
                <a:rPr lang="en-US" sz="2600" dirty="0"/>
                <a:t> </a:t>
              </a:r>
              <a:r>
                <a:rPr lang="en-US" sz="2600" dirty="0" err="1"/>
                <a:t>đây</a:t>
              </a:r>
              <a:r>
                <a:rPr lang="en-US" sz="2600" dirty="0"/>
                <a:t>.</a:t>
              </a:r>
            </a:p>
          </p:txBody>
        </p:sp>
      </p:grpSp>
      <p:grpSp>
        <p:nvGrpSpPr>
          <p:cNvPr id="15" name="Group 14">
            <a:extLst>
              <a:ext uri="{FF2B5EF4-FFF2-40B4-BE49-F238E27FC236}">
                <a16:creationId xmlns:a16="http://schemas.microsoft.com/office/drawing/2014/main" xmlns="" id="{0E215A0D-5F79-4F2D-8B47-D324D799B7CB}"/>
              </a:ext>
            </a:extLst>
          </p:cNvPr>
          <p:cNvGrpSpPr/>
          <p:nvPr/>
        </p:nvGrpSpPr>
        <p:grpSpPr>
          <a:xfrm>
            <a:off x="693427" y="1536203"/>
            <a:ext cx="2359911" cy="1841711"/>
            <a:chOff x="1261453" y="1634838"/>
            <a:chExt cx="1814946" cy="1416412"/>
          </a:xfrm>
        </p:grpSpPr>
        <p:pic>
          <p:nvPicPr>
            <p:cNvPr id="31750"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xmlns=""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xmlns="" id="{CBDB8D52-9DE8-437A-8A5C-F84C12D1572B}"/>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2 kg</a:t>
              </a:r>
              <a:endParaRPr lang="en-US" sz="2800" dirty="0">
                <a:solidFill>
                  <a:srgbClr val="FF0000"/>
                </a:solidFill>
              </a:endParaRPr>
            </a:p>
          </p:txBody>
        </p:sp>
      </p:grpSp>
      <p:grpSp>
        <p:nvGrpSpPr>
          <p:cNvPr id="16" name="Group 15">
            <a:extLst>
              <a:ext uri="{FF2B5EF4-FFF2-40B4-BE49-F238E27FC236}">
                <a16:creationId xmlns:a16="http://schemas.microsoft.com/office/drawing/2014/main" xmlns="" id="{3F42959E-5CC8-469A-972E-77F7180D4C98}"/>
              </a:ext>
            </a:extLst>
          </p:cNvPr>
          <p:cNvGrpSpPr/>
          <p:nvPr/>
        </p:nvGrpSpPr>
        <p:grpSpPr>
          <a:xfrm>
            <a:off x="2708795" y="4121823"/>
            <a:ext cx="1268120" cy="1711386"/>
            <a:chOff x="3570902" y="1923943"/>
            <a:chExt cx="975278" cy="1316182"/>
          </a:xfrm>
        </p:grpSpPr>
        <p:pic>
          <p:nvPicPr>
            <p:cNvPr id="26" name="Picture 10" descr="Sticker Cartoon Pickle Jar ⬇ Vector Image by © lineartestpilot | Vector  Stock 248578244">
              <a:extLst>
                <a:ext uri="{FF2B5EF4-FFF2-40B4-BE49-F238E27FC236}">
                  <a16:creationId xmlns:a16="http://schemas.microsoft.com/office/drawing/2014/main" xmlns="" id="{8714DAA3-DF11-4D3B-BFEB-41DD9AF422DE}"/>
                </a:ext>
              </a:extLst>
            </p:cNvPr>
            <p:cNvPicPr>
              <a:picLocks noChangeAspect="1" noChangeArrowheads="1"/>
            </p:cNvPicPr>
            <p:nvPr/>
          </p:nvPicPr>
          <p:blipFill rotWithShape="1">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xmlns="" id="{21B546FA-9C65-4ECB-96F3-73FA259A115D}"/>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a:solidFill>
                    <a:srgbClr val="FF0000"/>
                  </a:solidFill>
                  <a:sym typeface="Wingdings" panose="05000000000000000000" pitchFamily="2" charset="2"/>
                </a:rPr>
                <a:t>1 kg</a:t>
              </a:r>
              <a:endParaRPr lang="en-US" sz="2700" dirty="0">
                <a:solidFill>
                  <a:srgbClr val="FF0000"/>
                </a:solidFill>
              </a:endParaRPr>
            </a:p>
          </p:txBody>
        </p:sp>
      </p:grpSp>
      <p:grpSp>
        <p:nvGrpSpPr>
          <p:cNvPr id="19" name="Group 18">
            <a:extLst>
              <a:ext uri="{FF2B5EF4-FFF2-40B4-BE49-F238E27FC236}">
                <a16:creationId xmlns:a16="http://schemas.microsoft.com/office/drawing/2014/main" xmlns="" id="{6E8B4940-60AB-4972-93C4-4C995C806043}"/>
              </a:ext>
            </a:extLst>
          </p:cNvPr>
          <p:cNvGrpSpPr/>
          <p:nvPr/>
        </p:nvGrpSpPr>
        <p:grpSpPr>
          <a:xfrm>
            <a:off x="5126141" y="1627883"/>
            <a:ext cx="2316329" cy="1711386"/>
            <a:chOff x="4973628" y="1380153"/>
            <a:chExt cx="1781428" cy="1316182"/>
          </a:xfrm>
        </p:grpSpPr>
        <p:pic>
          <p:nvPicPr>
            <p:cNvPr id="31756" name="Picture 12" descr="20 Cartoon Of The Jackfruit Tree Illustrations &amp;amp; Clip Art">
              <a:extLst>
                <a:ext uri="{FF2B5EF4-FFF2-40B4-BE49-F238E27FC236}">
                  <a16:creationId xmlns:a16="http://schemas.microsoft.com/office/drawing/2014/main" xmlns="" id="{C40C0563-BD56-431F-BA2B-CBD7FA92693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xmlns="" id="{F208DF29-7A23-4BB8-A1D7-5C34F96657E0}"/>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3 kg</a:t>
              </a:r>
              <a:endParaRPr lang="en-US" sz="2800" dirty="0">
                <a:solidFill>
                  <a:srgbClr val="FF0000"/>
                </a:solidFill>
              </a:endParaRPr>
            </a:p>
          </p:txBody>
        </p:sp>
      </p:grpSp>
      <p:grpSp>
        <p:nvGrpSpPr>
          <p:cNvPr id="18" name="Group 17">
            <a:extLst>
              <a:ext uri="{FF2B5EF4-FFF2-40B4-BE49-F238E27FC236}">
                <a16:creationId xmlns:a16="http://schemas.microsoft.com/office/drawing/2014/main" xmlns="" id="{C9461057-2E15-4272-B705-336BCDD50CA4}"/>
              </a:ext>
            </a:extLst>
          </p:cNvPr>
          <p:cNvGrpSpPr/>
          <p:nvPr/>
        </p:nvGrpSpPr>
        <p:grpSpPr>
          <a:xfrm>
            <a:off x="7239153" y="3770078"/>
            <a:ext cx="2244052" cy="2063131"/>
            <a:chOff x="7347390" y="1432819"/>
            <a:chExt cx="1725842" cy="1586700"/>
          </a:xfrm>
        </p:grpSpPr>
        <p:pic>
          <p:nvPicPr>
            <p:cNvPr id="31758" name="Picture 14" descr="Sacks clipart 2 » Clipart Station">
              <a:extLst>
                <a:ext uri="{FF2B5EF4-FFF2-40B4-BE49-F238E27FC236}">
                  <a16:creationId xmlns:a16="http://schemas.microsoft.com/office/drawing/2014/main" xmlns="" id="{D81B95CD-A701-4421-8453-A133F95055F0}"/>
                </a:ext>
              </a:extLst>
            </p:cNvPr>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xmlns="" id="{DDD3CA42-C194-4B7F-94AA-61EAF8C25489}"/>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10 kg</a:t>
              </a:r>
              <a:endParaRPr lang="en-US" sz="2800" dirty="0">
                <a:solidFill>
                  <a:srgbClr val="FF0000"/>
                </a:solidFill>
              </a:endParaRPr>
            </a:p>
          </p:txBody>
        </p:sp>
      </p:grpSp>
      <p:grpSp>
        <p:nvGrpSpPr>
          <p:cNvPr id="17" name="Group 16">
            <a:extLst>
              <a:ext uri="{FF2B5EF4-FFF2-40B4-BE49-F238E27FC236}">
                <a16:creationId xmlns:a16="http://schemas.microsoft.com/office/drawing/2014/main" xmlns="" id="{77C3BE6A-3A55-4BBE-938A-877B95BE5E51}"/>
              </a:ext>
            </a:extLst>
          </p:cNvPr>
          <p:cNvGrpSpPr/>
          <p:nvPr/>
        </p:nvGrpSpPr>
        <p:grpSpPr>
          <a:xfrm>
            <a:off x="9741877" y="1509542"/>
            <a:ext cx="1706607" cy="1891531"/>
            <a:chOff x="6878992" y="3942076"/>
            <a:chExt cx="1312507" cy="1454727"/>
          </a:xfrm>
        </p:grpSpPr>
        <p:pic>
          <p:nvPicPr>
            <p:cNvPr id="31760"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xmlns="" id="{61C4F7E7-62BB-40C0-931D-56CF3140A1B2}"/>
                </a:ext>
              </a:extLst>
            </p:cNvPr>
            <p:cNvPicPr>
              <a:picLocks noChangeAspect="1" noChangeArrowheads="1"/>
            </p:cNvPicPr>
            <p:nvPr/>
          </p:nvPicPr>
          <p:blipFill rotWithShape="1">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xmlns="" id="{63371885-5C77-4EAF-A65B-3363F1BB6F10}"/>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5 kg</a:t>
              </a:r>
              <a:endParaRPr lang="en-US" sz="2800" dirty="0">
                <a:solidFill>
                  <a:srgbClr val="FF0000"/>
                </a:solidFill>
              </a:endParaRPr>
            </a:p>
          </p:txBody>
        </p:sp>
      </p:grpSp>
    </p:spTree>
    <p:custDataLst>
      <p:tags r:id="rId1"/>
    </p:custDataLst>
    <p:extLst>
      <p:ext uri="{BB962C8B-B14F-4D97-AF65-F5344CB8AC3E}">
        <p14:creationId xmlns:p14="http://schemas.microsoft.com/office/powerpoint/2010/main" val="38897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D760DB5-7D46-4447-853D-FBC50F8EC846}"/>
              </a:ext>
            </a:extLst>
          </p:cNvPr>
          <p:cNvGrpSpPr/>
          <p:nvPr/>
        </p:nvGrpSpPr>
        <p:grpSpPr>
          <a:xfrm>
            <a:off x="1261100" y="301524"/>
            <a:ext cx="7986637" cy="618374"/>
            <a:chOff x="999843" y="3400324"/>
            <a:chExt cx="7986637" cy="618374"/>
          </a:xfrm>
        </p:grpSpPr>
        <p:sp>
          <p:nvSpPr>
            <p:cNvPr id="3" name="Oval 2">
              <a:extLst>
                <a:ext uri="{FF2B5EF4-FFF2-40B4-BE49-F238E27FC236}">
                  <a16:creationId xmlns:a16="http://schemas.microsoft.com/office/drawing/2014/main" xmlns="" id="{AEADE339-D6C0-401B-BE45-EF75655CBB12}"/>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4" name="TextBox 3">
              <a:extLst>
                <a:ext uri="{FF2B5EF4-FFF2-40B4-BE49-F238E27FC236}">
                  <a16:creationId xmlns:a16="http://schemas.microsoft.com/office/drawing/2014/main" xmlns="" id="{D14B506B-2FEE-4A7F-A253-C65534426B95}"/>
                </a:ext>
              </a:extLst>
            </p:cNvPr>
            <p:cNvSpPr txBox="1"/>
            <p:nvPr/>
          </p:nvSpPr>
          <p:spPr>
            <a:xfrm>
              <a:off x="1533856" y="3400324"/>
              <a:ext cx="7452624"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endParaRPr lang="en-US" sz="2600" dirty="0"/>
            </a:p>
          </p:txBody>
        </p:sp>
      </p:grpSp>
      <p:pic>
        <p:nvPicPr>
          <p:cNvPr id="6" name="Picture 5">
            <a:extLst>
              <a:ext uri="{FF2B5EF4-FFF2-40B4-BE49-F238E27FC236}">
                <a16:creationId xmlns:a16="http://schemas.microsoft.com/office/drawing/2014/main" xmlns="" id="{544334B2-31AC-48EA-94CB-24EDE8B13F66}"/>
              </a:ext>
            </a:extLst>
          </p:cNvPr>
          <p:cNvPicPr>
            <a:picLocks noChangeAspect="1"/>
          </p:cNvPicPr>
          <p:nvPr/>
        </p:nvPicPr>
        <p:blipFill rotWithShape="1">
          <a:blip r:embed="rId3"/>
          <a:srcRect b="2277"/>
          <a:stretch/>
        </p:blipFill>
        <p:spPr>
          <a:xfrm>
            <a:off x="3319369" y="1004873"/>
            <a:ext cx="7915461" cy="3543300"/>
          </a:xfrm>
          <a:prstGeom prst="rect">
            <a:avLst/>
          </a:prstGeom>
        </p:spPr>
      </p:pic>
      <p:grpSp>
        <p:nvGrpSpPr>
          <p:cNvPr id="12" name="Group 11">
            <a:extLst>
              <a:ext uri="{FF2B5EF4-FFF2-40B4-BE49-F238E27FC236}">
                <a16:creationId xmlns:a16="http://schemas.microsoft.com/office/drawing/2014/main" xmlns="" id="{1B23CECC-CCEC-4B47-BEB1-8DCDA58AABAC}"/>
              </a:ext>
            </a:extLst>
          </p:cNvPr>
          <p:cNvGrpSpPr/>
          <p:nvPr/>
        </p:nvGrpSpPr>
        <p:grpSpPr>
          <a:xfrm>
            <a:off x="908969" y="2229516"/>
            <a:ext cx="4326287" cy="3169073"/>
            <a:chOff x="908969" y="2229516"/>
            <a:chExt cx="4326287" cy="3169073"/>
          </a:xfrm>
        </p:grpSpPr>
        <p:sp>
          <p:nvSpPr>
            <p:cNvPr id="7" name="TextBox 6">
              <a:extLst>
                <a:ext uri="{FF2B5EF4-FFF2-40B4-BE49-F238E27FC236}">
                  <a16:creationId xmlns:a16="http://schemas.microsoft.com/office/drawing/2014/main" xmlns="" id="{EA84D0AE-AB5B-4CAC-A7F1-0DDDE7A41244}"/>
                </a:ext>
              </a:extLst>
            </p:cNvPr>
            <p:cNvSpPr txBox="1"/>
            <p:nvPr/>
          </p:nvSpPr>
          <p:spPr>
            <a:xfrm>
              <a:off x="908969" y="2229516"/>
              <a:ext cx="4326287" cy="3169073"/>
            </a:xfrm>
            <a:prstGeom prst="rect">
              <a:avLst/>
            </a:prstGeom>
            <a:noFill/>
          </p:spPr>
          <p:txBody>
            <a:bodyPr wrap="square" rtlCol="0">
              <a:spAutoFit/>
            </a:bodyPr>
            <a:lstStyle/>
            <a:p>
              <a:pPr marL="514350" indent="-514350" algn="just">
                <a:lnSpc>
                  <a:spcPct val="200000"/>
                </a:lnSpc>
                <a:buAutoNum type="alphaLcParenR"/>
              </a:pPr>
              <a:r>
                <a:rPr lang="en-US" sz="2600" b="1" i="1" dirty="0" err="1"/>
                <a:t>Số</a:t>
              </a:r>
              <a:r>
                <a:rPr lang="en-US" sz="2600" b="1" i="1" dirty="0"/>
                <a:t>?</a:t>
              </a:r>
            </a:p>
            <a:p>
              <a:pPr algn="just">
                <a:lnSpc>
                  <a:spcPct val="200000"/>
                </a:lnSpc>
              </a:pPr>
              <a:r>
                <a:rPr lang="en-US" sz="2600" dirty="0" err="1"/>
                <a:t>Hộp</a:t>
              </a:r>
              <a:r>
                <a:rPr lang="en-US" sz="2600" dirty="0"/>
                <a:t> A </a:t>
              </a:r>
              <a:r>
                <a:rPr lang="en-US" sz="2600" dirty="0" err="1"/>
                <a:t>cân</a:t>
              </a:r>
              <a:r>
                <a:rPr lang="en-US" sz="2600" dirty="0"/>
                <a:t> </a:t>
              </a:r>
              <a:r>
                <a:rPr lang="en-US" sz="2600" dirty="0" err="1"/>
                <a:t>nặng</a:t>
              </a:r>
              <a:r>
                <a:rPr lang="en-US" sz="2600" dirty="0"/>
                <a:t>         kg. </a:t>
              </a:r>
            </a:p>
            <a:p>
              <a:pPr algn="just">
                <a:lnSpc>
                  <a:spcPct val="200000"/>
                </a:lnSpc>
              </a:pPr>
              <a:r>
                <a:rPr lang="en-US" sz="2600" dirty="0" err="1"/>
                <a:t>Hộp</a:t>
              </a:r>
              <a:r>
                <a:rPr lang="en-US" sz="2600" dirty="0"/>
                <a:t> B </a:t>
              </a:r>
              <a:r>
                <a:rPr lang="en-US" sz="2600" dirty="0" err="1"/>
                <a:t>cân</a:t>
              </a:r>
              <a:r>
                <a:rPr lang="en-US" sz="2600" dirty="0"/>
                <a:t> </a:t>
              </a:r>
              <a:r>
                <a:rPr lang="en-US" sz="2600" dirty="0" err="1"/>
                <a:t>nặng</a:t>
              </a:r>
              <a:r>
                <a:rPr lang="en-US" sz="2600" dirty="0"/>
                <a:t>         kg.</a:t>
              </a:r>
            </a:p>
            <a:p>
              <a:pPr algn="just">
                <a:lnSpc>
                  <a:spcPct val="200000"/>
                </a:lnSpc>
              </a:pPr>
              <a:r>
                <a:rPr lang="en-US" sz="2600" dirty="0" err="1"/>
                <a:t>Hộp</a:t>
              </a:r>
              <a:r>
                <a:rPr lang="en-US" sz="2600" dirty="0"/>
                <a:t> C </a:t>
              </a:r>
              <a:r>
                <a:rPr lang="en-US" sz="2600" dirty="0" err="1"/>
                <a:t>cân</a:t>
              </a:r>
              <a:r>
                <a:rPr lang="en-US" sz="2600" dirty="0"/>
                <a:t> </a:t>
              </a:r>
              <a:r>
                <a:rPr lang="en-US" sz="2600" dirty="0" err="1"/>
                <a:t>nặng</a:t>
              </a:r>
              <a:r>
                <a:rPr lang="en-US" sz="2600" dirty="0"/>
                <a:t> 	     kg.</a:t>
              </a:r>
            </a:p>
          </p:txBody>
        </p:sp>
        <p:sp>
          <p:nvSpPr>
            <p:cNvPr id="8" name="Rectangle: Rounded Corners 7">
              <a:extLst>
                <a:ext uri="{FF2B5EF4-FFF2-40B4-BE49-F238E27FC236}">
                  <a16:creationId xmlns:a16="http://schemas.microsoft.com/office/drawing/2014/main" xmlns="" id="{911A1FE5-094E-4120-B8F2-12A603019B56}"/>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0" name="Rectangle: Rounded Corners 9">
              <a:extLst>
                <a:ext uri="{FF2B5EF4-FFF2-40B4-BE49-F238E27FC236}">
                  <a16:creationId xmlns:a16="http://schemas.microsoft.com/office/drawing/2014/main" xmlns="" id="{69592503-CEFD-4D1E-AA29-6281C3D0CFC0}"/>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1" name="Rectangle: Rounded Corners 10">
              <a:extLst>
                <a:ext uri="{FF2B5EF4-FFF2-40B4-BE49-F238E27FC236}">
                  <a16:creationId xmlns:a16="http://schemas.microsoft.com/office/drawing/2014/main" xmlns="" id="{1D9AFCDD-DE2F-44AA-B3A8-E4A48CD3FB50}"/>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
        <p:nvSpPr>
          <p:cNvPr id="9" name="Rectangle: Rounded Corners 8">
            <a:extLst>
              <a:ext uri="{FF2B5EF4-FFF2-40B4-BE49-F238E27FC236}">
                <a16:creationId xmlns:a16="http://schemas.microsoft.com/office/drawing/2014/main" xmlns="" id="{A8D1E575-39F9-4CFA-BC4A-674006D1DEA7}"/>
              </a:ext>
            </a:extLst>
          </p:cNvPr>
          <p:cNvSpPr/>
          <p:nvPr/>
        </p:nvSpPr>
        <p:spPr>
          <a:xfrm>
            <a:off x="3565071" y="322377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sp>
        <p:nvSpPr>
          <p:cNvPr id="13" name="Rectangle: Rounded Corners 12">
            <a:extLst>
              <a:ext uri="{FF2B5EF4-FFF2-40B4-BE49-F238E27FC236}">
                <a16:creationId xmlns:a16="http://schemas.microsoft.com/office/drawing/2014/main" xmlns="" id="{2FA452C6-094C-4C9F-B3C8-994497271EBF}"/>
              </a:ext>
            </a:extLst>
          </p:cNvPr>
          <p:cNvSpPr/>
          <p:nvPr/>
        </p:nvSpPr>
        <p:spPr>
          <a:xfrm>
            <a:off x="3556548" y="4028516"/>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4</a:t>
            </a:r>
            <a:endParaRPr lang="en-US" sz="3200" dirty="0">
              <a:solidFill>
                <a:srgbClr val="FF0000"/>
              </a:solidFill>
            </a:endParaRPr>
          </a:p>
        </p:txBody>
      </p:sp>
      <p:sp>
        <p:nvSpPr>
          <p:cNvPr id="14" name="Rectangle: Rounded Corners 13">
            <a:extLst>
              <a:ext uri="{FF2B5EF4-FFF2-40B4-BE49-F238E27FC236}">
                <a16:creationId xmlns:a16="http://schemas.microsoft.com/office/drawing/2014/main" xmlns="" id="{6DA3A4A4-2A00-40C0-961B-387271ABC5E0}"/>
              </a:ext>
            </a:extLst>
          </p:cNvPr>
          <p:cNvSpPr/>
          <p:nvPr/>
        </p:nvSpPr>
        <p:spPr>
          <a:xfrm>
            <a:off x="3588526" y="4869606"/>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5</a:t>
            </a:r>
            <a:endParaRPr lang="en-US" sz="3200" dirty="0">
              <a:solidFill>
                <a:srgbClr val="FF0000"/>
              </a:solidFill>
            </a:endParaRPr>
          </a:p>
        </p:txBody>
      </p:sp>
      <p:sp>
        <p:nvSpPr>
          <p:cNvPr id="15" name="TextBox 14">
            <a:extLst>
              <a:ext uri="{FF2B5EF4-FFF2-40B4-BE49-F238E27FC236}">
                <a16:creationId xmlns:a16="http://schemas.microsoft.com/office/drawing/2014/main" xmlns="" id="{A5CCF610-D5C5-40D9-AADD-E915116BEF50}"/>
              </a:ext>
            </a:extLst>
          </p:cNvPr>
          <p:cNvSpPr txBox="1"/>
          <p:nvPr/>
        </p:nvSpPr>
        <p:spPr>
          <a:xfrm>
            <a:off x="5506911" y="4609849"/>
            <a:ext cx="4326287" cy="1568635"/>
          </a:xfrm>
          <a:prstGeom prst="rect">
            <a:avLst/>
          </a:prstGeom>
          <a:noFill/>
        </p:spPr>
        <p:txBody>
          <a:bodyPr wrap="square" rtlCol="0">
            <a:spAutoFit/>
          </a:bodyPr>
          <a:lstStyle/>
          <a:p>
            <a:pPr algn="just">
              <a:lnSpc>
                <a:spcPct val="200000"/>
              </a:lnSpc>
            </a:pPr>
            <a:r>
              <a:rPr lang="en-US" sz="2600" b="1" i="1" dirty="0"/>
              <a:t>b) </a:t>
            </a:r>
            <a:r>
              <a:rPr lang="en-US" sz="2600" dirty="0" err="1"/>
              <a:t>Hộp</a:t>
            </a:r>
            <a:r>
              <a:rPr lang="en-US" sz="2600" dirty="0"/>
              <a:t> </a:t>
            </a:r>
            <a:r>
              <a:rPr lang="en-US" sz="2600" dirty="0" err="1"/>
              <a:t>nào</a:t>
            </a:r>
            <a:r>
              <a:rPr lang="en-US" sz="2600" dirty="0"/>
              <a:t> </a:t>
            </a:r>
            <a:r>
              <a:rPr lang="en-US" sz="2600" dirty="0" err="1"/>
              <a:t>nặng</a:t>
            </a:r>
            <a:r>
              <a:rPr lang="en-US" sz="2600" dirty="0"/>
              <a:t> </a:t>
            </a:r>
            <a:r>
              <a:rPr lang="en-US" sz="2600" dirty="0" err="1"/>
              <a:t>nhất</a:t>
            </a:r>
            <a:r>
              <a:rPr lang="en-US" sz="2600" dirty="0"/>
              <a:t>? </a:t>
            </a:r>
          </a:p>
          <a:p>
            <a:pPr algn="just">
              <a:lnSpc>
                <a:spcPct val="200000"/>
              </a:lnSpc>
            </a:pPr>
            <a:r>
              <a:rPr lang="en-US" sz="2600" dirty="0"/>
              <a:t>    </a:t>
            </a:r>
            <a:r>
              <a:rPr lang="en-US" sz="2600" dirty="0" err="1"/>
              <a:t>Hộp</a:t>
            </a:r>
            <a:r>
              <a:rPr lang="en-US" sz="2600" dirty="0"/>
              <a:t> </a:t>
            </a:r>
            <a:r>
              <a:rPr lang="en-US" sz="2600" dirty="0" err="1"/>
              <a:t>nào</a:t>
            </a:r>
            <a:r>
              <a:rPr lang="en-US" sz="2600" dirty="0"/>
              <a:t> </a:t>
            </a:r>
            <a:r>
              <a:rPr lang="en-US" sz="2600" dirty="0" err="1"/>
              <a:t>nhẹ</a:t>
            </a:r>
            <a:r>
              <a:rPr lang="en-US" sz="2600" dirty="0"/>
              <a:t> </a:t>
            </a:r>
            <a:r>
              <a:rPr lang="en-US" sz="2600" dirty="0" err="1"/>
              <a:t>nhất</a:t>
            </a:r>
            <a:r>
              <a:rPr lang="en-US" sz="2600" dirty="0"/>
              <a:t>?</a:t>
            </a:r>
          </a:p>
        </p:txBody>
      </p:sp>
      <p:sp>
        <p:nvSpPr>
          <p:cNvPr id="16" name="TextBox 15">
            <a:extLst>
              <a:ext uri="{FF2B5EF4-FFF2-40B4-BE49-F238E27FC236}">
                <a16:creationId xmlns:a16="http://schemas.microsoft.com/office/drawing/2014/main" xmlns="" id="{5CCDF853-813D-494F-B72E-79E5DCD8733F}"/>
              </a:ext>
            </a:extLst>
          </p:cNvPr>
          <p:cNvSpPr txBox="1"/>
          <p:nvPr/>
        </p:nvSpPr>
        <p:spPr>
          <a:xfrm>
            <a:off x="9231467" y="4633148"/>
            <a:ext cx="1746771" cy="1568635"/>
          </a:xfrm>
          <a:prstGeom prst="rect">
            <a:avLst/>
          </a:prstGeom>
          <a:noFill/>
        </p:spPr>
        <p:txBody>
          <a:bodyPr wrap="square" rtlCol="0">
            <a:spAutoFit/>
          </a:bodyPr>
          <a:lstStyle/>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C</a:t>
            </a:r>
          </a:p>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A</a:t>
            </a:r>
          </a:p>
        </p:txBody>
      </p:sp>
    </p:spTree>
    <p:custDataLst>
      <p:tags r:id="rId1"/>
    </p:custDataLst>
    <p:extLst>
      <p:ext uri="{BB962C8B-B14F-4D97-AF65-F5344CB8AC3E}">
        <p14:creationId xmlns:p14="http://schemas.microsoft.com/office/powerpoint/2010/main" val="19662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down)">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5.Kilogam[20210606165332988].mdb"/>
  <p:tag name="MMPROD_NEXTUNIQUEID" val="10018"/>
  <p:tag name="MMPROD_UIDATA" val="&lt;database version=&quot;10.0&quot;&gt;&lt;object type=&quot;1&quot; unique_id=&quot;10001&quot;&gt;&lt;object type=&quot;2&quot; unique_id=&quot;10761&quot;&gt;&lt;object type=&quot;3&quot; unique_id=&quot;10762&quot;&gt;&lt;property id=&quot;20148&quot; value=&quot;5&quot;/&gt;&lt;property id=&quot;20300&quot; value=&quot;Slide 2&quot;/&gt;&lt;property id=&quot;20307&quot; value=&quot;340&quot;/&gt;&lt;/object&gt;&lt;object type=&quot;3&quot; unique_id=&quot;10763&quot;&gt;&lt;property id=&quot;20148&quot; value=&quot;5&quot;/&gt;&lt;property id=&quot;20300&quot; value=&quot;Slide 3&quot;/&gt;&lt;property id=&quot;20307&quot; value=&quot;348&quot;/&gt;&lt;/object&gt;&lt;object type=&quot;3&quot; unique_id=&quot;10764&quot;&gt;&lt;property id=&quot;20148&quot; value=&quot;5&quot;/&gt;&lt;property id=&quot;20300&quot; value=&quot;Slide 4&quot;/&gt;&lt;property id=&quot;20307&quot; value=&quot;349&quot;/&gt;&lt;/object&gt;&lt;object type=&quot;3&quot; unique_id=&quot;10765&quot;&gt;&lt;property id=&quot;20148&quot; value=&quot;5&quot;/&gt;&lt;property id=&quot;20300&quot; value=&quot;Slide 5&quot;/&gt;&lt;property id=&quot;20307&quot; value=&quot;350&quot;/&gt;&lt;/object&gt;&lt;object type=&quot;3&quot; unique_id=&quot;10766&quot;&gt;&lt;property id=&quot;20148&quot; value=&quot;5&quot;/&gt;&lt;property id=&quot;20300&quot; value=&quot;Slide 6&quot;/&gt;&lt;property id=&quot;20307&quot; value=&quot;351&quot;/&gt;&lt;/object&gt;&lt;object type=&quot;3&quot; unique_id=&quot;10767&quot;&gt;&lt;property id=&quot;20148&quot; value=&quot;5&quot;/&gt;&lt;property id=&quot;20300&quot; value=&quot;Slide 7&quot;/&gt;&lt;property id=&quot;20307&quot; value=&quot;334&quot;/&gt;&lt;/object&gt;&lt;object type=&quot;3&quot; unique_id=&quot;10768&quot;&gt;&lt;property id=&quot;20148&quot; value=&quot;5&quot;/&gt;&lt;property id=&quot;20300&quot; value=&quot;Slide 8&quot;/&gt;&lt;property id=&quot;20307&quot; value=&quot;333&quot;/&gt;&lt;/object&gt;&lt;object type=&quot;3&quot; unique_id=&quot;10769&quot;&gt;&lt;property id=&quot;20148&quot; value=&quot;5&quot;/&gt;&lt;property id=&quot;20300&quot; value=&quot;Slide 9&quot;/&gt;&lt;property id=&quot;20307&quot; value=&quot;352&quot;/&gt;&lt;/object&gt;&lt;object type=&quot;3&quot; unique_id=&quot;11162&quot;&gt;&lt;property id=&quot;20148&quot; value=&quot;5&quot;/&gt;&lt;property id=&quot;20300&quot; value=&quot;Slide 1 - &amp;quot;Chào mừng các em đến với tiết học TOÁN&amp;quot;&quot;/&gt;&lt;property id=&quot;20307&quot; value=&quot;353&quot;/&gt;&lt;/object&gt;&lt;/object&gt;&lt;object type=&quot;8&quot; unique_id=&quot;10779&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4674</TotalTime>
  <Words>229</Words>
  <Application>Microsoft Office PowerPoint</Application>
  <PresentationFormat>Widescreen</PresentationFormat>
  <Paragraphs>55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UTM Cookies</vt:lpstr>
      <vt:lpstr>Wingdings</vt:lpstr>
      <vt:lpstr>Office Theme</vt:lpstr>
      <vt:lpstr>Chào mừng các em đến với tiết học TOÁN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User</cp:lastModifiedBy>
  <cp:revision>429</cp:revision>
  <dcterms:created xsi:type="dcterms:W3CDTF">2021-06-02T01:34:28Z</dcterms:created>
  <dcterms:modified xsi:type="dcterms:W3CDTF">2022-06-12T08:54:37Z</dcterms:modified>
</cp:coreProperties>
</file>