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9"/>
  </p:notesMasterIdLst>
  <p:sldIdLst>
    <p:sldId id="333" r:id="rId3"/>
    <p:sldId id="260" r:id="rId4"/>
    <p:sldId id="294" r:id="rId5"/>
    <p:sldId id="329" r:id="rId6"/>
    <p:sldId id="330" r:id="rId7"/>
    <p:sldId id="331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57FD-5F27-4B21-81A9-308F6310FB29}" type="datetimeFigureOut">
              <a:rPr lang="en-US" smtClean="0"/>
              <a:t>12-Jun-22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89842-68B1-42F6-9D8B-CC4DE6B2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9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6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1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98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65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47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67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67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70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05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3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0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7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887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16" y="2775401"/>
            <a:ext cx="8274367" cy="14456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Chào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mừng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em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đến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học</a:t>
            </a:r>
            <a:r>
              <a:rPr lang="en-US" altLang="vi-V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TOÁN</a:t>
            </a:r>
            <a:endParaRPr lang="en-US" altLang="vi-VN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Bản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quyền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thuộc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về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: FB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Hương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Thảo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- https://www.facebook.com/huongthaoGADT/</a:t>
            </a:r>
            <a:endParaRPr lang="en-US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4473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2044023"/>
            <a:ext cx="6971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</a:t>
            </a:r>
            <a:r>
              <a:rPr lang="en-US"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 1</a:t>
            </a:r>
            <a:endParaRPr lang="en-US" sz="4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=""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=""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=""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=""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=""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=""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=""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=""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=""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=""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=""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=""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=""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=""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=""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=""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=""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=""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=""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=""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=""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=""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=""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=""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=""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=""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=""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=""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=""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=""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=""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>
              <a:extLst>
                <a:ext uri="{FF2B5EF4-FFF2-40B4-BE49-F238E27FC236}">
                  <a16:creationId xmlns=""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=""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=""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=""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=""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=""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=""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=""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=""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=""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=""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=""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=""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=""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=""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=""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=""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=""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=""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=""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=""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=""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=""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=""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=""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=""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=""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=""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=""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=""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=""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=""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=""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=""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=""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=""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=""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=""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631550"/>
            <a:ext cx="2063600" cy="179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=""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=""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=""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=""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=""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=""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4303337" y="4112989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17856" y="1030727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078522" y="10046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=""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=""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=""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=""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  <p:tag name="MMPROD_NEXTUNIQUEID" val="10015"/>
  <p:tag name="MMPROD_UIDATA" val="&lt;database version=&quot;10.0&quot;&gt;&lt;object type=&quot;1&quot; unique_id=&quot;10001&quot;&gt;&lt;object type=&quot;2&quot; unique_id=&quot;10477&quot;&gt;&lt;object type=&quot;3&quot; unique_id=&quot;10478&quot;&gt;&lt;property id=&quot;20148&quot; value=&quot;5&quot;/&gt;&lt;property id=&quot;20300&quot; value=&quot;Slide 2&quot;/&gt;&lt;property id=&quot;20307&quot; value=&quot;260&quot;/&gt;&lt;/object&gt;&lt;object type=&quot;3&quot; unique_id=&quot;10480&quot;&gt;&lt;property id=&quot;20148&quot; value=&quot;5&quot;/&gt;&lt;property id=&quot;20300&quot; value=&quot;Slide 3&quot;/&gt;&lt;property id=&quot;20307&quot; value=&quot;294&quot;/&gt;&lt;/object&gt;&lt;object type=&quot;3&quot; unique_id=&quot;10481&quot;&gt;&lt;property id=&quot;20148&quot; value=&quot;5&quot;/&gt;&lt;property id=&quot;20300&quot; value=&quot;Slide 4&quot;/&gt;&lt;property id=&quot;20307&quot; value=&quot;329&quot;/&gt;&lt;/object&gt;&lt;object type=&quot;3&quot; unique_id=&quot;10482&quot;&gt;&lt;property id=&quot;20148&quot; value=&quot;5&quot;/&gt;&lt;property id=&quot;20300&quot; value=&quot;Slide 5&quot;/&gt;&lt;property id=&quot;20307&quot; value=&quot;330&quot;/&gt;&lt;/object&gt;&lt;object type=&quot;3&quot; unique_id=&quot;10483&quot;&gt;&lt;property id=&quot;20148&quot; value=&quot;5&quot;/&gt;&lt;property id=&quot;20300&quot; value=&quot;Slide 6&quot;/&gt;&lt;property id=&quot;20307&quot; value=&quot;331&quot;/&gt;&lt;/object&gt;&lt;object type=&quot;3&quot; unique_id=&quot;10958&quot;&gt;&lt;property id=&quot;20148&quot; value=&quot;5&quot;/&gt;&lt;property id=&quot;20300&quot; value=&quot;Slide 1 - &amp;quot;Chào mừng các em đến với tiết học TOÁN&amp;quot;&quot;/&gt;&lt;property id=&quot;20307&quot; value=&quot;333&quot;/&gt;&lt;/object&gt;&lt;/object&gt;&lt;object type=&quot;8&quot; unique_id=&quot;10509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274</Words>
  <Application>Microsoft Office PowerPoint</Application>
  <PresentationFormat>Widescreen</PresentationFormat>
  <Paragraphs>70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UTM Cookies</vt:lpstr>
      <vt:lpstr>Office Theme</vt:lpstr>
      <vt:lpstr>5_Office Theme</vt:lpstr>
      <vt:lpstr>Chào mừng các em đến với tiết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369</cp:revision>
  <dcterms:created xsi:type="dcterms:W3CDTF">2021-06-02T01:34:28Z</dcterms:created>
  <dcterms:modified xsi:type="dcterms:W3CDTF">2022-06-12T08:53:06Z</dcterms:modified>
</cp:coreProperties>
</file>