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86" r:id="rId2"/>
    <p:sldMasterId id="2147483688" r:id="rId3"/>
    <p:sldMasterId id="2147483700" r:id="rId4"/>
    <p:sldMasterId id="2147483706" r:id="rId5"/>
    <p:sldMasterId id="2147483718" r:id="rId6"/>
  </p:sldMasterIdLst>
  <p:notesMasterIdLst>
    <p:notesMasterId r:id="rId23"/>
  </p:notesMasterIdLst>
  <p:sldIdLst>
    <p:sldId id="321" r:id="rId7"/>
    <p:sldId id="282" r:id="rId8"/>
    <p:sldId id="283" r:id="rId9"/>
    <p:sldId id="284" r:id="rId10"/>
    <p:sldId id="286" r:id="rId11"/>
    <p:sldId id="287" r:id="rId12"/>
    <p:sldId id="289" r:id="rId13"/>
    <p:sldId id="290" r:id="rId14"/>
    <p:sldId id="291" r:id="rId15"/>
    <p:sldId id="296" r:id="rId16"/>
    <p:sldId id="297" r:id="rId17"/>
    <p:sldId id="298" r:id="rId18"/>
    <p:sldId id="292" r:id="rId19"/>
    <p:sldId id="293" r:id="rId20"/>
    <p:sldId id="294" r:id="rId21"/>
    <p:sldId id="295" r:id="rId22"/>
  </p:sldIdLst>
  <p:sldSz cx="12192000" cy="6858000"/>
  <p:notesSz cx="6858000" cy="9144000"/>
  <p:defaultText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57" d="100"/>
          <a:sy n="57" d="100"/>
        </p:scale>
        <p:origin x="60"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871626522"/>
      </p:ext>
    </p:extLst>
  </p:cSld>
  <p:clrMap bg1="lt1" tx1="dk1" bg2="lt2" tx2="dk2" accent1="accent1" accent2="accent2" accent3="accent3" accent4="accent4" accent5="accent5" accent6="accent6" hlink="hlink" folHlink="folHlink"/>
  <p:notesStyle>
    <a:lvl1pPr marL="0" algn="l" defTabSz="913674" rtl="0" eaLnBrk="1" latinLnBrk="0" hangingPunct="1">
      <a:defRPr sz="1200" kern="1200">
        <a:solidFill>
          <a:schemeClr val="tx1"/>
        </a:solidFill>
        <a:latin typeface="+mn-lt"/>
        <a:ea typeface="+mn-ea"/>
        <a:cs typeface="+mn-cs"/>
      </a:defRPr>
    </a:lvl1pPr>
    <a:lvl2pPr marL="456819" algn="l" defTabSz="913674" rtl="0" eaLnBrk="1" latinLnBrk="0" hangingPunct="1">
      <a:defRPr sz="1200" kern="1200">
        <a:solidFill>
          <a:schemeClr val="tx1"/>
        </a:solidFill>
        <a:latin typeface="+mn-lt"/>
        <a:ea typeface="+mn-ea"/>
        <a:cs typeface="+mn-cs"/>
      </a:defRPr>
    </a:lvl2pPr>
    <a:lvl3pPr marL="913674" algn="l" defTabSz="913674" rtl="0" eaLnBrk="1" latinLnBrk="0" hangingPunct="1">
      <a:defRPr sz="1200" kern="1200">
        <a:solidFill>
          <a:schemeClr val="tx1"/>
        </a:solidFill>
        <a:latin typeface="+mn-lt"/>
        <a:ea typeface="+mn-ea"/>
        <a:cs typeface="+mn-cs"/>
      </a:defRPr>
    </a:lvl3pPr>
    <a:lvl4pPr marL="1370512" algn="l" defTabSz="913674" rtl="0" eaLnBrk="1" latinLnBrk="0" hangingPunct="1">
      <a:defRPr sz="1200" kern="1200">
        <a:solidFill>
          <a:schemeClr val="tx1"/>
        </a:solidFill>
        <a:latin typeface="+mn-lt"/>
        <a:ea typeface="+mn-ea"/>
        <a:cs typeface="+mn-cs"/>
      </a:defRPr>
    </a:lvl4pPr>
    <a:lvl5pPr marL="1827349" algn="l" defTabSz="913674" rtl="0" eaLnBrk="1" latinLnBrk="0" hangingPunct="1">
      <a:defRPr sz="1200" kern="1200">
        <a:solidFill>
          <a:schemeClr val="tx1"/>
        </a:solidFill>
        <a:latin typeface="+mn-lt"/>
        <a:ea typeface="+mn-ea"/>
        <a:cs typeface="+mn-cs"/>
      </a:defRPr>
    </a:lvl5pPr>
    <a:lvl6pPr marL="2284206" algn="l" defTabSz="913674" rtl="0" eaLnBrk="1" latinLnBrk="0" hangingPunct="1">
      <a:defRPr sz="1200" kern="1200">
        <a:solidFill>
          <a:schemeClr val="tx1"/>
        </a:solidFill>
        <a:latin typeface="+mn-lt"/>
        <a:ea typeface="+mn-ea"/>
        <a:cs typeface="+mn-cs"/>
      </a:defRPr>
    </a:lvl6pPr>
    <a:lvl7pPr marL="2741022" algn="l" defTabSz="913674" rtl="0" eaLnBrk="1" latinLnBrk="0" hangingPunct="1">
      <a:defRPr sz="1200" kern="1200">
        <a:solidFill>
          <a:schemeClr val="tx1"/>
        </a:solidFill>
        <a:latin typeface="+mn-lt"/>
        <a:ea typeface="+mn-ea"/>
        <a:cs typeface="+mn-cs"/>
      </a:defRPr>
    </a:lvl7pPr>
    <a:lvl8pPr marL="3197840" algn="l" defTabSz="913674" rtl="0" eaLnBrk="1" latinLnBrk="0" hangingPunct="1">
      <a:defRPr sz="1200" kern="1200">
        <a:solidFill>
          <a:schemeClr val="tx1"/>
        </a:solidFill>
        <a:latin typeface="+mn-lt"/>
        <a:ea typeface="+mn-ea"/>
        <a:cs typeface="+mn-cs"/>
      </a:defRPr>
    </a:lvl8pPr>
    <a:lvl9pPr marL="3654659" algn="l" defTabSz="9136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57908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84963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81505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7</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3335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84833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val="271821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627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66637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t>12</a:t>
            </a:fld>
            <a:endParaRPr lang="en-US"/>
          </a:p>
        </p:txBody>
      </p:sp>
    </p:spTree>
    <p:extLst>
      <p:ext uri="{BB962C8B-B14F-4D97-AF65-F5344CB8AC3E}">
        <p14:creationId xmlns:p14="http://schemas.microsoft.com/office/powerpoint/2010/main" val="243867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6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7" y="108237"/>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11"/>
            <a:ext cx="12192000" cy="353756"/>
          </a:xfrm>
          <a:prstGeom prst="rect">
            <a:avLst/>
          </a:prstGeom>
        </p:spPr>
      </p:pic>
      <p:sp>
        <p:nvSpPr>
          <p:cNvPr id="3" name="标题 2"/>
          <p:cNvSpPr>
            <a:spLocks noGrp="1"/>
          </p:cNvSpPr>
          <p:nvPr>
            <p:ph type="title" hasCustomPrompt="1"/>
          </p:nvPr>
        </p:nvSpPr>
        <p:spPr>
          <a:xfrm>
            <a:off x="2131309" y="131272"/>
            <a:ext cx="9552544" cy="757797"/>
          </a:xfrm>
          <a:prstGeom prst="rect">
            <a:avLst/>
          </a:prstGeom>
        </p:spPr>
        <p:txBody>
          <a:bodyPr/>
          <a:lstStyle>
            <a:lvl1pPr>
              <a:defRPr sz="4300"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lIns="91376" tIns="45718" rIns="91376" bIns="45718"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lIns="91376" tIns="45718" rIns="91376" bIns="45718"/>
          <a:lstStyle>
            <a:lvl1pPr marL="0" indent="0" algn="ctr">
              <a:buNone/>
              <a:defRPr sz="24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idx="1"/>
          </p:nvPr>
        </p:nvSpPr>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1"/>
            <a:ext cx="10515600" cy="2852737"/>
          </a:xfrm>
        </p:spPr>
        <p:txBody>
          <a:bodyPr lIns="91376" tIns="45718" rIns="91376" bIns="45718"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lIns="91376" tIns="45718" rIns="91376" bIns="45718"/>
          <a:lstStyle>
            <a:lvl1pPr marL="0" indent="0">
              <a:buNone/>
              <a:defRPr sz="2400">
                <a:solidFill>
                  <a:schemeClr val="tx1">
                    <a:tint val="75000"/>
                  </a:schemeClr>
                </a:solidFill>
              </a:defRPr>
            </a:lvl1pPr>
            <a:lvl2pPr marL="456819" indent="0">
              <a:buNone/>
              <a:defRPr sz="2000">
                <a:solidFill>
                  <a:schemeClr val="tx1">
                    <a:tint val="75000"/>
                  </a:schemeClr>
                </a:solidFill>
              </a:defRPr>
            </a:lvl2pPr>
            <a:lvl3pPr marL="913674" indent="0">
              <a:buNone/>
              <a:defRPr sz="1900">
                <a:solidFill>
                  <a:schemeClr val="tx1">
                    <a:tint val="75000"/>
                  </a:schemeClr>
                </a:solidFill>
              </a:defRPr>
            </a:lvl3pPr>
            <a:lvl4pPr marL="1370512" indent="0">
              <a:buNone/>
              <a:defRPr sz="1600">
                <a:solidFill>
                  <a:schemeClr val="tx1">
                    <a:tint val="75000"/>
                  </a:schemeClr>
                </a:solidFill>
              </a:defRPr>
            </a:lvl4pPr>
            <a:lvl5pPr marL="1827349" indent="0">
              <a:buNone/>
              <a:defRPr sz="1600">
                <a:solidFill>
                  <a:schemeClr val="tx1">
                    <a:tint val="75000"/>
                  </a:schemeClr>
                </a:solidFill>
              </a:defRPr>
            </a:lvl5pPr>
            <a:lvl6pPr marL="2284206" indent="0">
              <a:buNone/>
              <a:defRPr sz="1600">
                <a:solidFill>
                  <a:schemeClr val="tx1">
                    <a:tint val="75000"/>
                  </a:schemeClr>
                </a:solidFill>
              </a:defRPr>
            </a:lvl6pPr>
            <a:lvl7pPr marL="2741022" indent="0">
              <a:buNone/>
              <a:defRPr sz="1600">
                <a:solidFill>
                  <a:schemeClr val="tx1">
                    <a:tint val="75000"/>
                  </a:schemeClr>
                </a:solidFill>
              </a:defRPr>
            </a:lvl7pPr>
            <a:lvl8pPr marL="3197840" indent="0">
              <a:buNone/>
              <a:defRPr sz="1600">
                <a:solidFill>
                  <a:schemeClr val="tx1">
                    <a:tint val="75000"/>
                  </a:schemeClr>
                </a:solidFill>
              </a:defRPr>
            </a:lvl8pPr>
            <a:lvl9pPr marL="3654659"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lIns="91376" tIns="45718" rIns="91376" bIns="45718"/>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lIns="91376" tIns="45718" rIns="91376" bIns="45718"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lIns="91376" tIns="45718" rIns="91376" bIns="45718"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376" tIns="45718" rIns="91376" bIns="45718"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68"/>
            <a:ext cx="6172200" cy="4873625"/>
          </a:xfrm>
        </p:spPr>
        <p:txBody>
          <a:bodyPr lIns="91376" tIns="45718" rIns="91376"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lIns="91376" tIns="45718" rIns="91376" bIns="45718"/>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376" tIns="45718" rIns="91376" bIns="45718"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68"/>
            <a:ext cx="6172200" cy="4873625"/>
          </a:xfrm>
        </p:spPr>
        <p:txBody>
          <a:bodyPr vert="horz" lIns="91376" tIns="45718" rIns="91376" bIns="45718" rtlCol="0">
            <a:normAutofit/>
          </a:bodyPr>
          <a:lstStyle>
            <a:lvl1pPr marL="0" indent="0">
              <a:buNone/>
              <a:defRPr sz="3200"/>
            </a:lvl1pPr>
            <a:lvl2pPr marL="456819" indent="0">
              <a:buNone/>
              <a:defRPr sz="2800"/>
            </a:lvl2pPr>
            <a:lvl3pPr marL="913674" indent="0">
              <a:buNone/>
              <a:defRPr sz="2400"/>
            </a:lvl3pPr>
            <a:lvl4pPr marL="1370512" indent="0">
              <a:buNone/>
              <a:defRPr sz="2000"/>
            </a:lvl4pPr>
            <a:lvl5pPr marL="1827349" indent="0">
              <a:buNone/>
              <a:defRPr sz="2000"/>
            </a:lvl5pPr>
            <a:lvl6pPr marL="2284206" indent="0">
              <a:buNone/>
              <a:defRPr sz="2000"/>
            </a:lvl6pPr>
            <a:lvl7pPr marL="2741022" indent="0">
              <a:buNone/>
              <a:defRPr sz="2000"/>
            </a:lvl7pPr>
            <a:lvl8pPr marL="3197840" indent="0">
              <a:buNone/>
              <a:defRPr sz="2000"/>
            </a:lvl8pPr>
            <a:lvl9pPr marL="3654659" indent="0">
              <a:buNone/>
              <a:defRPr sz="2000"/>
            </a:lvl9pPr>
          </a:lstStyle>
          <a:p>
            <a:pPr marL="0" marR="0" lvl="0" indent="0" algn="l" defTabSz="913674"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lIns="91376" tIns="45718" rIns="91376" bIns="45718"/>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Vertical Text Placeholder 2"/>
          <p:cNvSpPr>
            <a:spLocks noGrp="1"/>
          </p:cNvSpPr>
          <p:nvPr>
            <p:ph type="body" orient="vert" idx="1"/>
          </p:nvPr>
        </p:nvSpPr>
        <p:spPr/>
        <p:txBody>
          <a:bodyPr vert="eaVert"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7"/>
            <a:ext cx="2628900" cy="5811839"/>
          </a:xfrm>
        </p:spPr>
        <p:txBody>
          <a:bodyPr vert="eaVert" lIns="91376" tIns="45718" rIns="91376" bIns="45718"/>
          <a:lstStyle/>
          <a:p>
            <a:r>
              <a:rPr lang="en-US"/>
              <a:t>Click to edit Master title style</a:t>
            </a:r>
          </a:p>
        </p:txBody>
      </p:sp>
      <p:sp>
        <p:nvSpPr>
          <p:cNvPr id="3" name="Vertical Text Placeholder 2"/>
          <p:cNvSpPr>
            <a:spLocks noGrp="1"/>
          </p:cNvSpPr>
          <p:nvPr>
            <p:ph type="body" orient="vert" idx="1"/>
          </p:nvPr>
        </p:nvSpPr>
        <p:spPr>
          <a:xfrm>
            <a:off x="838203" y="365167"/>
            <a:ext cx="7734300" cy="5811839"/>
          </a:xfrm>
        </p:spPr>
        <p:txBody>
          <a:bodyPr vert="eaVert"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lIns="91376" tIns="45718" rIns="91376" bIns="45718"/>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376" tIns="45718" rIns="91376" bIns="45718" numCol="1" anchor="t" anchorCtr="0" compatLnSpc="1"/>
          <a:lstStyle/>
          <a:p>
            <a:pPr>
              <a:defRPr/>
            </a:pPr>
            <a:fld id="{BB962C8B-B14F-4D97-AF65-F5344CB8AC3E}" type="datetimeFigureOut">
              <a:rPr lang="en-US" altLang="x-none" smtClean="0">
                <a:solidFill>
                  <a:prstClr val="black"/>
                </a:solidFill>
              </a:rPr>
              <a:pPr>
                <a:defRPr/>
              </a:pPr>
              <a:t>10/1/2021</a:t>
            </a:fld>
            <a:endParaRPr lang="en-US" altLang="x-none" dirty="0">
              <a:solidFill>
                <a:prstClr val="black"/>
              </a:solidFill>
            </a:endParaRPr>
          </a:p>
        </p:txBody>
      </p:sp>
      <p:sp>
        <p:nvSpPr>
          <p:cNvPr id="5" name="Footer Placeholder 4"/>
          <p:cNvSpPr>
            <a:spLocks noGrp="1"/>
          </p:cNvSpPr>
          <p:nvPr>
            <p:ph type="ftr" sz="quarter" idx="3"/>
          </p:nvPr>
        </p:nvSpPr>
        <p:spPr>
          <a:xfrm>
            <a:off x="0" y="0"/>
            <a:ext cx="0" cy="0"/>
          </a:xfrm>
        </p:spPr>
        <p:txBody>
          <a:bodyPr vert="horz" wrap="square" lIns="91376" tIns="45718" rIns="91376" bIns="45718" numCol="1" anchor="t" anchorCtr="0" compatLnSpc="1"/>
          <a:lstStyle/>
          <a:p>
            <a:pPr>
              <a:defRPr/>
            </a:pPr>
            <a:endParaRPr lang="en-US" altLang="x-none" dirty="0">
              <a:solidFill>
                <a:prstClr val="black"/>
              </a:solidFill>
            </a:endParaRPr>
          </a:p>
        </p:txBody>
      </p:sp>
      <p:sp>
        <p:nvSpPr>
          <p:cNvPr id="6" name="Slide Number Placeholder 5"/>
          <p:cNvSpPr>
            <a:spLocks noGrp="1"/>
          </p:cNvSpPr>
          <p:nvPr>
            <p:ph type="sldNum" sz="quarter" idx="4"/>
          </p:nvPr>
        </p:nvSpPr>
        <p:spPr>
          <a:xfrm>
            <a:off x="0" y="0"/>
            <a:ext cx="0" cy="0"/>
          </a:xfrm>
        </p:spPr>
        <p:txBody>
          <a:bodyPr vert="horz" wrap="square" lIns="91376" tIns="45718" rIns="91376" bIns="45718"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376" tIns="45718" rIns="91376" bIns="45718" numCol="1" anchor="t" anchorCtr="0" compatLnSpc="1"/>
          <a:lstStyle/>
          <a:p>
            <a:pPr>
              <a:defRPr/>
            </a:pPr>
            <a:fld id="{BB962C8B-B14F-4D97-AF65-F5344CB8AC3E}" type="datetimeFigureOut">
              <a:rPr lang="en-US" altLang="x-none" smtClean="0">
                <a:solidFill>
                  <a:prstClr val="black"/>
                </a:solidFill>
              </a:rPr>
              <a:pPr>
                <a:defRPr/>
              </a:pPr>
              <a:t>10/1/2021</a:t>
            </a:fld>
            <a:endParaRPr lang="en-US" altLang="x-none" dirty="0">
              <a:solidFill>
                <a:prstClr val="black"/>
              </a:solidFill>
            </a:endParaRPr>
          </a:p>
        </p:txBody>
      </p:sp>
      <p:sp>
        <p:nvSpPr>
          <p:cNvPr id="3" name="Footer Placeholder 2"/>
          <p:cNvSpPr>
            <a:spLocks noGrp="1"/>
          </p:cNvSpPr>
          <p:nvPr>
            <p:ph type="ftr" sz="quarter" idx="3"/>
          </p:nvPr>
        </p:nvSpPr>
        <p:spPr>
          <a:xfrm>
            <a:off x="0" y="0"/>
            <a:ext cx="0" cy="0"/>
          </a:xfrm>
        </p:spPr>
        <p:txBody>
          <a:bodyPr vert="horz" wrap="square" lIns="91376" tIns="45718" rIns="91376" bIns="45718" numCol="1" anchor="t" anchorCtr="0" compatLnSpc="1"/>
          <a:lstStyle/>
          <a:p>
            <a:pPr>
              <a:defRPr/>
            </a:pPr>
            <a:endParaRPr lang="en-US" altLang="x-none" dirty="0">
              <a:solidFill>
                <a:prstClr val="black"/>
              </a:solidFill>
            </a:endParaRPr>
          </a:p>
        </p:txBody>
      </p:sp>
      <p:sp>
        <p:nvSpPr>
          <p:cNvPr id="4" name="Slide Number Placeholder 3"/>
          <p:cNvSpPr>
            <a:spLocks noGrp="1"/>
          </p:cNvSpPr>
          <p:nvPr>
            <p:ph type="sldNum" sz="quarter" idx="4"/>
          </p:nvPr>
        </p:nvSpPr>
        <p:spPr>
          <a:xfrm>
            <a:off x="0" y="0"/>
            <a:ext cx="0" cy="0"/>
          </a:xfrm>
        </p:spPr>
        <p:txBody>
          <a:bodyPr vert="horz" wrap="square" lIns="91376" tIns="45718" rIns="91376" bIns="45718"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819" indent="0">
              <a:buNone/>
              <a:defRPr sz="2000">
                <a:solidFill>
                  <a:schemeClr val="tx1">
                    <a:tint val="75000"/>
                  </a:schemeClr>
                </a:solidFill>
              </a:defRPr>
            </a:lvl2pPr>
            <a:lvl3pPr marL="913674" indent="0">
              <a:buNone/>
              <a:defRPr sz="1900">
                <a:solidFill>
                  <a:schemeClr val="tx1">
                    <a:tint val="75000"/>
                  </a:schemeClr>
                </a:solidFill>
              </a:defRPr>
            </a:lvl3pPr>
            <a:lvl4pPr marL="1370512" indent="0">
              <a:buNone/>
              <a:defRPr sz="1600">
                <a:solidFill>
                  <a:schemeClr val="tx1">
                    <a:tint val="75000"/>
                  </a:schemeClr>
                </a:solidFill>
              </a:defRPr>
            </a:lvl4pPr>
            <a:lvl5pPr marL="1827349" indent="0">
              <a:buNone/>
              <a:defRPr sz="1600">
                <a:solidFill>
                  <a:schemeClr val="tx1">
                    <a:tint val="75000"/>
                  </a:schemeClr>
                </a:solidFill>
              </a:defRPr>
            </a:lvl5pPr>
            <a:lvl6pPr marL="2284206" indent="0">
              <a:buNone/>
              <a:defRPr sz="1600">
                <a:solidFill>
                  <a:schemeClr val="tx1">
                    <a:tint val="75000"/>
                  </a:schemeClr>
                </a:solidFill>
              </a:defRPr>
            </a:lvl6pPr>
            <a:lvl7pPr marL="2741022" indent="0">
              <a:buNone/>
              <a:defRPr sz="1600">
                <a:solidFill>
                  <a:schemeClr val="tx1">
                    <a:tint val="75000"/>
                  </a:schemeClr>
                </a:solidFill>
              </a:defRPr>
            </a:lvl7pPr>
            <a:lvl8pPr marL="3197840" indent="0">
              <a:buNone/>
              <a:defRPr sz="1600">
                <a:solidFill>
                  <a:schemeClr val="tx1">
                    <a:tint val="75000"/>
                  </a:schemeClr>
                </a:solidFill>
              </a:defRPr>
            </a:lvl8pPr>
            <a:lvl9pPr marL="365465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3"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2" y="6021389"/>
            <a:ext cx="2400300" cy="958851"/>
          </a:xfrm>
          <a:prstGeom prst="rect">
            <a:avLst/>
          </a:prstGeom>
          <a:noFill/>
          <a:ln w="9525">
            <a:noFill/>
          </a:ln>
        </p:spPr>
      </p:pic>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lIns="91376" tIns="45718" rIns="91376" bIns="45718"/>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lIns="91376" tIns="45718" rIns="91376" bIns="45718"/>
          <a:lstStyle>
            <a:lvl1pPr marL="0" indent="0" algn="ctr">
              <a:buNone/>
              <a:defRPr>
                <a:solidFill>
                  <a:schemeClr val="tx1">
                    <a:tint val="75000"/>
                  </a:schemeClr>
                </a:solidFill>
              </a:defRPr>
            </a:lvl1pPr>
            <a:lvl2pPr marL="609091" indent="0" algn="ctr">
              <a:buNone/>
              <a:defRPr>
                <a:solidFill>
                  <a:schemeClr val="tx1">
                    <a:tint val="75000"/>
                  </a:schemeClr>
                </a:solidFill>
              </a:defRPr>
            </a:lvl2pPr>
            <a:lvl3pPr marL="1218240" indent="0" algn="ctr">
              <a:buNone/>
              <a:defRPr>
                <a:solidFill>
                  <a:schemeClr val="tx1">
                    <a:tint val="75000"/>
                  </a:schemeClr>
                </a:solidFill>
              </a:defRPr>
            </a:lvl3pPr>
            <a:lvl4pPr marL="1827349" indent="0" algn="ctr">
              <a:buNone/>
              <a:defRPr>
                <a:solidFill>
                  <a:schemeClr val="tx1">
                    <a:tint val="75000"/>
                  </a:schemeClr>
                </a:solidFill>
              </a:defRPr>
            </a:lvl4pPr>
            <a:lvl5pPr marL="2436478" indent="0" algn="ctr">
              <a:buNone/>
              <a:defRPr>
                <a:solidFill>
                  <a:schemeClr val="tx1">
                    <a:tint val="75000"/>
                  </a:schemeClr>
                </a:solidFill>
              </a:defRPr>
            </a:lvl5pPr>
            <a:lvl6pPr marL="3045568" indent="0" algn="ctr">
              <a:buNone/>
              <a:defRPr>
                <a:solidFill>
                  <a:schemeClr val="tx1">
                    <a:tint val="75000"/>
                  </a:schemeClr>
                </a:solidFill>
              </a:defRPr>
            </a:lvl6pPr>
            <a:lvl7pPr marL="3654659" indent="0" algn="ctr">
              <a:buNone/>
              <a:defRPr>
                <a:solidFill>
                  <a:schemeClr val="tx1">
                    <a:tint val="75000"/>
                  </a:schemeClr>
                </a:solidFill>
              </a:defRPr>
            </a:lvl7pPr>
            <a:lvl8pPr marL="4263787" indent="0" algn="ctr">
              <a:buNone/>
              <a:defRPr>
                <a:solidFill>
                  <a:schemeClr val="tx1">
                    <a:tint val="75000"/>
                  </a:schemeClr>
                </a:solidFill>
              </a:defRPr>
            </a:lvl8pPr>
            <a:lvl9pPr marL="4872898"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idx="1"/>
          </p:nvPr>
        </p:nvSpPr>
        <p:spPr/>
        <p:txBody>
          <a:bodyPr lIns="91376" tIns="45718" rIns="9137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lIns="91376" tIns="45718" rIns="91376" bIns="45718"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lIns="91376" tIns="45718" rIns="91376" bIns="45718" anchor="b"/>
          <a:lstStyle>
            <a:lvl1pPr marL="0" indent="0">
              <a:buNone/>
              <a:defRPr sz="2700">
                <a:solidFill>
                  <a:schemeClr val="tx1">
                    <a:tint val="75000"/>
                  </a:schemeClr>
                </a:solidFill>
              </a:defRPr>
            </a:lvl1pPr>
            <a:lvl2pPr marL="609091" indent="0">
              <a:buNone/>
              <a:defRPr sz="2400">
                <a:solidFill>
                  <a:schemeClr val="tx1">
                    <a:tint val="75000"/>
                  </a:schemeClr>
                </a:solidFill>
              </a:defRPr>
            </a:lvl2pPr>
            <a:lvl3pPr marL="1218240" indent="0">
              <a:buNone/>
              <a:defRPr sz="2100">
                <a:solidFill>
                  <a:schemeClr val="tx1">
                    <a:tint val="75000"/>
                  </a:schemeClr>
                </a:solidFill>
              </a:defRPr>
            </a:lvl3pPr>
            <a:lvl4pPr marL="1827349" indent="0">
              <a:buNone/>
              <a:defRPr sz="1900">
                <a:solidFill>
                  <a:schemeClr val="tx1">
                    <a:tint val="75000"/>
                  </a:schemeClr>
                </a:solidFill>
              </a:defRPr>
            </a:lvl4pPr>
            <a:lvl5pPr marL="2436478" indent="0">
              <a:buNone/>
              <a:defRPr sz="1900">
                <a:solidFill>
                  <a:schemeClr val="tx1">
                    <a:tint val="75000"/>
                  </a:schemeClr>
                </a:solidFill>
              </a:defRPr>
            </a:lvl5pPr>
            <a:lvl6pPr marL="3045568" indent="0">
              <a:buNone/>
              <a:defRPr sz="1900">
                <a:solidFill>
                  <a:schemeClr val="tx1">
                    <a:tint val="75000"/>
                  </a:schemeClr>
                </a:solidFill>
              </a:defRPr>
            </a:lvl6pPr>
            <a:lvl7pPr marL="3654659" indent="0">
              <a:buNone/>
              <a:defRPr sz="1900">
                <a:solidFill>
                  <a:schemeClr val="tx1">
                    <a:tint val="75000"/>
                  </a:schemeClr>
                </a:solidFill>
              </a:defRPr>
            </a:lvl7pPr>
            <a:lvl8pPr marL="4263787" indent="0">
              <a:buNone/>
              <a:defRPr sz="1900">
                <a:solidFill>
                  <a:schemeClr val="tx1">
                    <a:tint val="75000"/>
                  </a:schemeClr>
                </a:solidFill>
              </a:defRPr>
            </a:lvl8pPr>
            <a:lvl9pPr marL="4872898" indent="0">
              <a:buNone/>
              <a:defRPr sz="19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lIns="91376" tIns="45718" rIns="91376"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lIns="91376" tIns="45718" rIns="91376"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lIns="91376" tIns="45718" rIns="91376" bIns="45718"/>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lIns="91376" tIns="45718" rIns="91376" bIns="45718"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lIns="91376" tIns="45718" rIns="91376"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0" y="1535113"/>
            <a:ext cx="5389033" cy="639763"/>
          </a:xfrm>
        </p:spPr>
        <p:txBody>
          <a:bodyPr lIns="91376" tIns="45718" rIns="91376" bIns="45718"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410" y="2174875"/>
            <a:ext cx="5389033" cy="3951288"/>
          </a:xfrm>
        </p:spPr>
        <p:txBody>
          <a:bodyPr lIns="91376" tIns="45718" rIns="91376"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lIns="91376" tIns="45718" rIns="91376" bIns="45718"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94"/>
            <a:ext cx="6815667" cy="5853113"/>
          </a:xfrm>
        </p:spPr>
        <p:txBody>
          <a:bodyPr lIns="91376" tIns="45718" rIns="91376" bIns="45718"/>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lIns="91376" tIns="45718" rIns="91376" bIns="45718"/>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a:t>Click to edit Master text styles</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lIns="91376" tIns="45718" rIns="91376" bIns="45718"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376" tIns="45718" rIns="91376" bIns="45718" rtlCol="0">
            <a:normAutofit/>
          </a:bodyPr>
          <a:lstStyle>
            <a:lvl1pPr marL="0" indent="0">
              <a:buNone/>
              <a:defRPr sz="4300"/>
            </a:lvl1pPr>
            <a:lvl2pPr marL="609091" indent="0">
              <a:buNone/>
              <a:defRPr sz="3700"/>
            </a:lvl2pPr>
            <a:lvl3pPr marL="1218240" indent="0">
              <a:buNone/>
              <a:defRPr sz="3200"/>
            </a:lvl3pPr>
            <a:lvl4pPr marL="1827349" indent="0">
              <a:buNone/>
              <a:defRPr sz="2700"/>
            </a:lvl4pPr>
            <a:lvl5pPr marL="2436478" indent="0">
              <a:buNone/>
              <a:defRPr sz="2700"/>
            </a:lvl5pPr>
            <a:lvl6pPr marL="3045568" indent="0">
              <a:buNone/>
              <a:defRPr sz="2700"/>
            </a:lvl6pPr>
            <a:lvl7pPr marL="3654659" indent="0">
              <a:buNone/>
              <a:defRPr sz="2700"/>
            </a:lvl7pPr>
            <a:lvl8pPr marL="4263787" indent="0">
              <a:buNone/>
              <a:defRPr sz="2700"/>
            </a:lvl8pPr>
            <a:lvl9pPr marL="4872898" indent="0">
              <a:buNone/>
              <a:defRPr sz="2700"/>
            </a:lvl9pPr>
          </a:lstStyle>
          <a:p>
            <a:pPr marL="0" marR="0" lvl="0" indent="0" algn="l" defTabSz="913674"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79"/>
            <a:ext cx="7315200" cy="804863"/>
          </a:xfrm>
        </p:spPr>
        <p:txBody>
          <a:bodyPr lIns="91376" tIns="45718" rIns="91376" bIns="45718"/>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Vertical Text Placeholder 2"/>
          <p:cNvSpPr>
            <a:spLocks noGrp="1"/>
          </p:cNvSpPr>
          <p:nvPr>
            <p:ph type="body" orient="vert" idx="1"/>
          </p:nvPr>
        </p:nvSpPr>
        <p:spPr/>
        <p:txBody>
          <a:bodyPr vert="eaVert" lIns="91376" tIns="45718" rIns="9137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lIns="91376" tIns="45718" rIns="91376" bIns="45718"/>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lIns="91376" tIns="45718" rIns="9137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9" y="4252913"/>
            <a:ext cx="914400" cy="914400"/>
          </a:xfrm>
        </p:spPr>
        <p:txBody>
          <a:body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819" indent="0">
              <a:buNone/>
              <a:defRPr sz="2000">
                <a:solidFill>
                  <a:schemeClr val="tx1">
                    <a:tint val="75000"/>
                  </a:schemeClr>
                </a:solidFill>
              </a:defRPr>
            </a:lvl2pPr>
            <a:lvl3pPr marL="913674" indent="0">
              <a:buNone/>
              <a:defRPr sz="1900">
                <a:solidFill>
                  <a:schemeClr val="tx1">
                    <a:tint val="75000"/>
                  </a:schemeClr>
                </a:solidFill>
              </a:defRPr>
            </a:lvl3pPr>
            <a:lvl4pPr marL="1370512" indent="0">
              <a:buNone/>
              <a:defRPr sz="1600">
                <a:solidFill>
                  <a:schemeClr val="tx1">
                    <a:tint val="75000"/>
                  </a:schemeClr>
                </a:solidFill>
              </a:defRPr>
            </a:lvl4pPr>
            <a:lvl5pPr marL="1827349" indent="0">
              <a:buNone/>
              <a:defRPr sz="1600">
                <a:solidFill>
                  <a:schemeClr val="tx1">
                    <a:tint val="75000"/>
                  </a:schemeClr>
                </a:solidFill>
              </a:defRPr>
            </a:lvl5pPr>
            <a:lvl6pPr marL="2284206" indent="0">
              <a:buNone/>
              <a:defRPr sz="1600">
                <a:solidFill>
                  <a:schemeClr val="tx1">
                    <a:tint val="75000"/>
                  </a:schemeClr>
                </a:solidFill>
              </a:defRPr>
            </a:lvl6pPr>
            <a:lvl7pPr marL="2741022" indent="0">
              <a:buNone/>
              <a:defRPr sz="1600">
                <a:solidFill>
                  <a:schemeClr val="tx1">
                    <a:tint val="75000"/>
                  </a:schemeClr>
                </a:solidFill>
              </a:defRPr>
            </a:lvl7pPr>
            <a:lvl8pPr marL="3197840" indent="0">
              <a:buNone/>
              <a:defRPr sz="1600">
                <a:solidFill>
                  <a:schemeClr val="tx1">
                    <a:tint val="75000"/>
                  </a:schemeClr>
                </a:solidFill>
              </a:defRPr>
            </a:lvl8pPr>
            <a:lvl9pPr marL="36546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68"/>
            <a:ext cx="6172200" cy="4873625"/>
          </a:xfrm>
        </p:spPr>
        <p:txBody>
          <a:bodyPr/>
          <a:lstStyle>
            <a:lvl1pPr marL="0" indent="0">
              <a:buNone/>
              <a:defRPr sz="3200"/>
            </a:lvl1pPr>
            <a:lvl2pPr marL="456819" indent="0">
              <a:buNone/>
              <a:defRPr sz="2800"/>
            </a:lvl2pPr>
            <a:lvl3pPr marL="913674" indent="0">
              <a:buNone/>
              <a:defRPr sz="2400"/>
            </a:lvl3pPr>
            <a:lvl4pPr marL="1370512" indent="0">
              <a:buNone/>
              <a:defRPr sz="2000"/>
            </a:lvl4pPr>
            <a:lvl5pPr marL="1827349" indent="0">
              <a:buNone/>
              <a:defRPr sz="2000"/>
            </a:lvl5pPr>
            <a:lvl6pPr marL="2284206" indent="0">
              <a:buNone/>
              <a:defRPr sz="2000"/>
            </a:lvl6pPr>
            <a:lvl7pPr marL="2741022" indent="0">
              <a:buNone/>
              <a:defRPr sz="2000"/>
            </a:lvl7pPr>
            <a:lvl8pPr marL="3197840" indent="0">
              <a:buNone/>
              <a:defRPr sz="2000"/>
            </a:lvl8pPr>
            <a:lvl9pPr marL="3654659"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6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68"/>
            <a:ext cx="6172200" cy="4873625"/>
          </a:xfrm>
        </p:spPr>
        <p:txBody>
          <a:bodyPr/>
          <a:lstStyle>
            <a:lvl1pPr marL="0" indent="0">
              <a:buNone/>
              <a:defRPr sz="3200"/>
            </a:lvl1pPr>
            <a:lvl2pPr marL="456819" indent="0">
              <a:buNone/>
              <a:defRPr sz="2800"/>
            </a:lvl2pPr>
            <a:lvl3pPr marL="913674" indent="0">
              <a:buNone/>
              <a:defRPr sz="2400"/>
            </a:lvl3pPr>
            <a:lvl4pPr marL="1370512" indent="0">
              <a:buNone/>
              <a:defRPr sz="2000"/>
            </a:lvl4pPr>
            <a:lvl5pPr marL="1827349" indent="0">
              <a:buNone/>
              <a:defRPr sz="2000"/>
            </a:lvl5pPr>
            <a:lvl6pPr marL="2284206" indent="0">
              <a:buNone/>
              <a:defRPr sz="2000"/>
            </a:lvl6pPr>
            <a:lvl7pPr marL="2741022" indent="0">
              <a:buNone/>
              <a:defRPr sz="2000"/>
            </a:lvl7pPr>
            <a:lvl8pPr marL="3197840" indent="0">
              <a:buNone/>
              <a:defRPr sz="2000"/>
            </a:lvl8pPr>
            <a:lvl9pPr marL="3654659"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4.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9.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376" tIns="45718" rIns="91376"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376" tIns="45718" rIns="9137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376" tIns="45718" rIns="91376" bIns="45718" rtlCol="0" anchor="ctr"/>
          <a:lstStyle>
            <a:lvl1pPr algn="l">
              <a:defRPr sz="1200">
                <a:solidFill>
                  <a:schemeClr val="tx1">
                    <a:tint val="75000"/>
                  </a:schemeClr>
                </a:solidFill>
              </a:defRPr>
            </a:lvl1pPr>
          </a:lstStyle>
          <a:p>
            <a:fld id="{E5983328-5D9C-4CDA-A4B0-8F0932BA2C1A}" type="datetimeFigureOut">
              <a:rPr lang="en-US" smtClean="0"/>
              <a:t>10/1/2021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376" tIns="45718" rIns="9137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376" tIns="45718" rIns="91376" bIns="45718"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36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29" indent="-228429" algn="l" defTabSz="91367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86" indent="-228429" algn="l" defTabSz="9136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102" indent="-228429" algn="l" defTabSz="9136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920"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73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3966" rtl="0" eaLnBrk="1" latinLnBrk="0" hangingPunct="1">
        <a:lnSpc>
          <a:spcPct val="90000"/>
        </a:lnSpc>
        <a:spcBef>
          <a:spcPct val="0"/>
        </a:spcBef>
        <a:buNone/>
        <a:defRPr sz="2500" kern="1200">
          <a:solidFill>
            <a:schemeClr val="tx1"/>
          </a:solidFill>
          <a:latin typeface="+mj-lt"/>
          <a:ea typeface="+mj-ea"/>
          <a:cs typeface="+mj-cs"/>
        </a:defRPr>
      </a:lvl1pPr>
    </p:titleStyle>
    <p:bodyStyle>
      <a:lvl1pPr marL="128779" indent="-128143" algn="l" defTabSz="513966" rtl="0" eaLnBrk="1" latinLnBrk="0" hangingPunct="1">
        <a:lnSpc>
          <a:spcPct val="90000"/>
        </a:lnSpc>
        <a:spcBef>
          <a:spcPct val="113000"/>
        </a:spcBef>
        <a:buFont typeface="Arial" panose="020B0604020202020204" pitchFamily="34" charset="0"/>
        <a:buChar char="•"/>
        <a:defRPr sz="1600" kern="1200">
          <a:solidFill>
            <a:schemeClr val="tx1"/>
          </a:solidFill>
          <a:latin typeface="+mn-lt"/>
          <a:ea typeface="+mn-ea"/>
          <a:cs typeface="+mn-cs"/>
        </a:defRPr>
      </a:lvl1pPr>
      <a:lvl2pPr marL="385781" indent="-128143" algn="l" defTabSz="513966" rtl="0" eaLnBrk="1" latinLnBrk="0" hangingPunct="1">
        <a:lnSpc>
          <a:spcPct val="90000"/>
        </a:lnSpc>
        <a:spcBef>
          <a:spcPts val="280"/>
        </a:spcBef>
        <a:buFont typeface="Arial" panose="020B0604020202020204" pitchFamily="34" charset="0"/>
        <a:buChar char="•"/>
        <a:defRPr sz="1300" kern="1200">
          <a:solidFill>
            <a:schemeClr val="tx1"/>
          </a:solidFill>
          <a:latin typeface="+mn-lt"/>
          <a:ea typeface="+mn-ea"/>
          <a:cs typeface="+mn-cs"/>
        </a:defRPr>
      </a:lvl2pPr>
      <a:lvl3pPr marL="642743"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3pPr>
      <a:lvl4pPr marL="899714"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4pPr>
      <a:lvl5pPr marL="1156706"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5pPr>
      <a:lvl6pPr marL="1413631"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6pPr>
      <a:lvl7pPr marL="1670632"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7pPr>
      <a:lvl8pPr marL="1927594"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8pPr>
      <a:lvl9pPr marL="2184556"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3966" rtl="0" eaLnBrk="1" latinLnBrk="0" hangingPunct="1">
        <a:defRPr sz="1100" kern="1200">
          <a:solidFill>
            <a:schemeClr val="tx1"/>
          </a:solidFill>
          <a:latin typeface="+mn-lt"/>
          <a:ea typeface="+mn-ea"/>
          <a:cs typeface="+mn-cs"/>
        </a:defRPr>
      </a:lvl1pPr>
      <a:lvl2pPr marL="256982" algn="l" defTabSz="513966" rtl="0" eaLnBrk="1" latinLnBrk="0" hangingPunct="1">
        <a:defRPr sz="1100" kern="1200">
          <a:solidFill>
            <a:schemeClr val="tx1"/>
          </a:solidFill>
          <a:latin typeface="+mn-lt"/>
          <a:ea typeface="+mn-ea"/>
          <a:cs typeface="+mn-cs"/>
        </a:defRPr>
      </a:lvl2pPr>
      <a:lvl3pPr marL="513966" algn="l" defTabSz="513966" rtl="0" eaLnBrk="1" latinLnBrk="0" hangingPunct="1">
        <a:defRPr sz="1100" kern="1200">
          <a:solidFill>
            <a:schemeClr val="tx1"/>
          </a:solidFill>
          <a:latin typeface="+mn-lt"/>
          <a:ea typeface="+mn-ea"/>
          <a:cs typeface="+mn-cs"/>
        </a:defRPr>
      </a:lvl3pPr>
      <a:lvl4pPr marL="770887" algn="l" defTabSz="513966" rtl="0" eaLnBrk="1" latinLnBrk="0" hangingPunct="1">
        <a:defRPr sz="1100" kern="1200">
          <a:solidFill>
            <a:schemeClr val="tx1"/>
          </a:solidFill>
          <a:latin typeface="+mn-lt"/>
          <a:ea typeface="+mn-ea"/>
          <a:cs typeface="+mn-cs"/>
        </a:defRPr>
      </a:lvl4pPr>
      <a:lvl5pPr marL="1027889" algn="l" defTabSz="513966" rtl="0" eaLnBrk="1" latinLnBrk="0" hangingPunct="1">
        <a:defRPr sz="1100" kern="1200">
          <a:solidFill>
            <a:schemeClr val="tx1"/>
          </a:solidFill>
          <a:latin typeface="+mn-lt"/>
          <a:ea typeface="+mn-ea"/>
          <a:cs typeface="+mn-cs"/>
        </a:defRPr>
      </a:lvl5pPr>
      <a:lvl6pPr marL="1284851" algn="l" defTabSz="513966" rtl="0" eaLnBrk="1" latinLnBrk="0" hangingPunct="1">
        <a:defRPr sz="1100" kern="1200">
          <a:solidFill>
            <a:schemeClr val="tx1"/>
          </a:solidFill>
          <a:latin typeface="+mn-lt"/>
          <a:ea typeface="+mn-ea"/>
          <a:cs typeface="+mn-cs"/>
        </a:defRPr>
      </a:lvl6pPr>
      <a:lvl7pPr marL="1541813" algn="l" defTabSz="513966" rtl="0" eaLnBrk="1" latinLnBrk="0" hangingPunct="1">
        <a:defRPr sz="1100" kern="1200">
          <a:solidFill>
            <a:schemeClr val="tx1"/>
          </a:solidFill>
          <a:latin typeface="+mn-lt"/>
          <a:ea typeface="+mn-ea"/>
          <a:cs typeface="+mn-cs"/>
        </a:defRPr>
      </a:lvl7pPr>
      <a:lvl8pPr marL="1798814" algn="l" defTabSz="513966" rtl="0" eaLnBrk="1" latinLnBrk="0" hangingPunct="1">
        <a:defRPr sz="1100" kern="1200">
          <a:solidFill>
            <a:schemeClr val="tx1"/>
          </a:solidFill>
          <a:latin typeface="+mn-lt"/>
          <a:ea typeface="+mn-ea"/>
          <a:cs typeface="+mn-cs"/>
        </a:defRPr>
      </a:lvl8pPr>
      <a:lvl9pPr marL="2055739" algn="l" defTabSz="513966"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6819" algn="l" rtl="0" fontAlgn="base">
        <a:lnSpc>
          <a:spcPct val="90000"/>
        </a:lnSpc>
        <a:spcBef>
          <a:spcPct val="0"/>
        </a:spcBef>
        <a:spcAft>
          <a:spcPct val="0"/>
        </a:spcAft>
        <a:defRPr sz="4400">
          <a:solidFill>
            <a:schemeClr val="tx1"/>
          </a:solidFill>
          <a:latin typeface="Calibri Light" panose="020F0302020204030204" charset="0"/>
        </a:defRPr>
      </a:lvl6pPr>
      <a:lvl7pPr marL="913674" algn="l" rtl="0" fontAlgn="base">
        <a:lnSpc>
          <a:spcPct val="90000"/>
        </a:lnSpc>
        <a:spcBef>
          <a:spcPct val="0"/>
        </a:spcBef>
        <a:spcAft>
          <a:spcPct val="0"/>
        </a:spcAft>
        <a:defRPr sz="4400">
          <a:solidFill>
            <a:schemeClr val="tx1"/>
          </a:solidFill>
          <a:latin typeface="Calibri Light" panose="020F0302020204030204" charset="0"/>
        </a:defRPr>
      </a:lvl7pPr>
      <a:lvl8pPr marL="1370512" algn="l" rtl="0" fontAlgn="base">
        <a:lnSpc>
          <a:spcPct val="90000"/>
        </a:lnSpc>
        <a:spcBef>
          <a:spcPct val="0"/>
        </a:spcBef>
        <a:spcAft>
          <a:spcPct val="0"/>
        </a:spcAft>
        <a:defRPr sz="4400">
          <a:solidFill>
            <a:schemeClr val="tx1"/>
          </a:solidFill>
          <a:latin typeface="Calibri Light" panose="020F0302020204030204" charset="0"/>
        </a:defRPr>
      </a:lvl8pPr>
      <a:lvl9pPr marL="1827349"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429" indent="-22842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286" indent="-22842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102" indent="-22842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20"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739"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6819"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3674"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0512"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7349"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429" indent="-22842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286" indent="-22842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2102" indent="-22842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598920"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5739"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hf sldNum="0" hdr="0" ftr="0" dt="0"/>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6819" algn="ctr" rtl="0" fontAlgn="base">
        <a:spcBef>
          <a:spcPct val="0"/>
        </a:spcBef>
        <a:spcAft>
          <a:spcPct val="0"/>
        </a:spcAft>
        <a:defRPr sz="4400">
          <a:solidFill>
            <a:schemeClr val="tx1"/>
          </a:solidFill>
          <a:latin typeface="Calibri" panose="020F0502020204030204" charset="0"/>
        </a:defRPr>
      </a:lvl6pPr>
      <a:lvl7pPr marL="913674" algn="ctr" rtl="0" fontAlgn="base">
        <a:spcBef>
          <a:spcPct val="0"/>
        </a:spcBef>
        <a:spcAft>
          <a:spcPct val="0"/>
        </a:spcAft>
        <a:defRPr sz="4400">
          <a:solidFill>
            <a:schemeClr val="tx1"/>
          </a:solidFill>
          <a:latin typeface="Calibri" panose="020F0502020204030204" charset="0"/>
        </a:defRPr>
      </a:lvl7pPr>
      <a:lvl8pPr marL="1370512" algn="ctr" rtl="0" fontAlgn="base">
        <a:spcBef>
          <a:spcPct val="0"/>
        </a:spcBef>
        <a:spcAft>
          <a:spcPct val="0"/>
        </a:spcAft>
        <a:defRPr sz="4400">
          <a:solidFill>
            <a:schemeClr val="tx1"/>
          </a:solidFill>
          <a:latin typeface="Calibri" panose="020F0502020204030204" charset="0"/>
        </a:defRPr>
      </a:lvl8pPr>
      <a:lvl9pPr marL="1827349" algn="ctr" rtl="0" fontAlgn="base">
        <a:spcBef>
          <a:spcPct val="0"/>
        </a:spcBef>
        <a:spcAft>
          <a:spcPct val="0"/>
        </a:spcAft>
        <a:defRPr sz="4400">
          <a:solidFill>
            <a:schemeClr val="tx1"/>
          </a:solidFill>
          <a:latin typeface="Calibri" panose="020F0502020204030204" charset="0"/>
        </a:defRPr>
      </a:lvl9pPr>
    </p:titleStyle>
    <p:bodyStyle>
      <a:lvl1pPr marL="456819" indent="-456819" algn="l" rtl="0" eaLnBrk="0" fontAlgn="base" hangingPunct="0">
        <a:spcBef>
          <a:spcPts val="131"/>
        </a:spcBef>
        <a:spcAft>
          <a:spcPct val="0"/>
        </a:spcAft>
        <a:buFont typeface="Arial" panose="020B0604020202020204" pitchFamily="34" charset="0"/>
        <a:buChar char="•"/>
        <a:defRPr sz="4300" kern="1200">
          <a:solidFill>
            <a:schemeClr val="tx1"/>
          </a:solidFill>
          <a:latin typeface="+mn-lt"/>
          <a:ea typeface="+mn-ea"/>
          <a:cs typeface="+mn-cs"/>
        </a:defRPr>
      </a:lvl1pPr>
      <a:lvl2pPr marL="989830" indent="-380701" algn="l" rtl="0" eaLnBrk="0" fontAlgn="base" hangingPunct="0">
        <a:spcBef>
          <a:spcPts val="131"/>
        </a:spcBef>
        <a:spcAft>
          <a:spcPct val="0"/>
        </a:spcAft>
        <a:buFont typeface="Arial" panose="020B0604020202020204" pitchFamily="34" charset="0"/>
        <a:buChar char="–"/>
        <a:defRPr sz="3700" kern="1200">
          <a:solidFill>
            <a:schemeClr val="tx1"/>
          </a:solidFill>
          <a:latin typeface="+mn-lt"/>
          <a:ea typeface="+mn-ea"/>
          <a:cs typeface="+mn-cs"/>
        </a:defRPr>
      </a:lvl2pPr>
      <a:lvl3pPr marL="1522785" indent="-304544" algn="l" rtl="0" eaLnBrk="0" fontAlgn="base" hangingPunct="0">
        <a:spcBef>
          <a:spcPts val="131"/>
        </a:spcBef>
        <a:spcAft>
          <a:spcPct val="0"/>
        </a:spcAft>
        <a:buFont typeface="Arial" panose="020B0604020202020204" pitchFamily="34" charset="0"/>
        <a:buChar char="•"/>
        <a:defRPr sz="3200" kern="1200">
          <a:solidFill>
            <a:schemeClr val="tx1"/>
          </a:solidFill>
          <a:latin typeface="+mn-lt"/>
          <a:ea typeface="+mn-ea"/>
          <a:cs typeface="+mn-cs"/>
        </a:defRPr>
      </a:lvl3pPr>
      <a:lvl4pPr marL="2131893" indent="-304544"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4pPr>
      <a:lvl5pPr marL="2741022" indent="-304544"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5pPr>
      <a:lvl6pPr marL="3350112"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6pPr>
      <a:lvl7pPr marL="3959242"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7pPr>
      <a:lvl8pPr marL="4568352"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8pPr>
      <a:lvl9pPr marL="5177461"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240" rtl="0" eaLnBrk="1" latinLnBrk="0" hangingPunct="1">
        <a:defRPr sz="2400" kern="1200">
          <a:solidFill>
            <a:schemeClr val="tx1"/>
          </a:solidFill>
          <a:latin typeface="+mn-lt"/>
          <a:ea typeface="+mn-ea"/>
          <a:cs typeface="+mn-cs"/>
        </a:defRPr>
      </a:lvl1pPr>
      <a:lvl2pPr marL="609091" algn="l" defTabSz="1218240" rtl="0" eaLnBrk="1" latinLnBrk="0" hangingPunct="1">
        <a:defRPr sz="2400" kern="1200">
          <a:solidFill>
            <a:schemeClr val="tx1"/>
          </a:solidFill>
          <a:latin typeface="+mn-lt"/>
          <a:ea typeface="+mn-ea"/>
          <a:cs typeface="+mn-cs"/>
        </a:defRPr>
      </a:lvl2pPr>
      <a:lvl3pPr marL="1218240" algn="l" defTabSz="1218240" rtl="0" eaLnBrk="1" latinLnBrk="0" hangingPunct="1">
        <a:defRPr sz="2400" kern="1200">
          <a:solidFill>
            <a:schemeClr val="tx1"/>
          </a:solidFill>
          <a:latin typeface="+mn-lt"/>
          <a:ea typeface="+mn-ea"/>
          <a:cs typeface="+mn-cs"/>
        </a:defRPr>
      </a:lvl3pPr>
      <a:lvl4pPr marL="1827349" algn="l" defTabSz="1218240" rtl="0" eaLnBrk="1" latinLnBrk="0" hangingPunct="1">
        <a:defRPr sz="2400" kern="1200">
          <a:solidFill>
            <a:schemeClr val="tx1"/>
          </a:solidFill>
          <a:latin typeface="+mn-lt"/>
          <a:ea typeface="+mn-ea"/>
          <a:cs typeface="+mn-cs"/>
        </a:defRPr>
      </a:lvl4pPr>
      <a:lvl5pPr marL="2436478" algn="l" defTabSz="1218240" rtl="0" eaLnBrk="1" latinLnBrk="0" hangingPunct="1">
        <a:defRPr sz="2400" kern="1200">
          <a:solidFill>
            <a:schemeClr val="tx1"/>
          </a:solidFill>
          <a:latin typeface="+mn-lt"/>
          <a:ea typeface="+mn-ea"/>
          <a:cs typeface="+mn-cs"/>
        </a:defRPr>
      </a:lvl5pPr>
      <a:lvl6pPr marL="3045568" algn="l" defTabSz="1218240" rtl="0" eaLnBrk="1" latinLnBrk="0" hangingPunct="1">
        <a:defRPr sz="2400" kern="1200">
          <a:solidFill>
            <a:schemeClr val="tx1"/>
          </a:solidFill>
          <a:latin typeface="+mn-lt"/>
          <a:ea typeface="+mn-ea"/>
          <a:cs typeface="+mn-cs"/>
        </a:defRPr>
      </a:lvl6pPr>
      <a:lvl7pPr marL="3654659" algn="l" defTabSz="1218240" rtl="0" eaLnBrk="1" latinLnBrk="0" hangingPunct="1">
        <a:defRPr sz="2400" kern="1200">
          <a:solidFill>
            <a:schemeClr val="tx1"/>
          </a:solidFill>
          <a:latin typeface="+mn-lt"/>
          <a:ea typeface="+mn-ea"/>
          <a:cs typeface="+mn-cs"/>
        </a:defRPr>
      </a:lvl7pPr>
      <a:lvl8pPr marL="4263787" algn="l" defTabSz="1218240" rtl="0" eaLnBrk="1" latinLnBrk="0" hangingPunct="1">
        <a:defRPr sz="2400" kern="1200">
          <a:solidFill>
            <a:schemeClr val="tx1"/>
          </a:solidFill>
          <a:latin typeface="+mn-lt"/>
          <a:ea typeface="+mn-ea"/>
          <a:cs typeface="+mn-cs"/>
        </a:defRPr>
      </a:lvl8pPr>
      <a:lvl9pPr marL="4872898" algn="l" defTabSz="12182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376" tIns="45718" rIns="91376"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376" tIns="45718" rIns="9137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376" tIns="45718" rIns="91376" bIns="45718" rtlCol="0" anchor="ctr"/>
          <a:lstStyle>
            <a:lvl1pPr algn="l">
              <a:defRPr sz="1200">
                <a:solidFill>
                  <a:schemeClr val="tx1">
                    <a:tint val="75000"/>
                  </a:schemeClr>
                </a:solidFill>
              </a:defRPr>
            </a:lvl1pPr>
          </a:lstStyle>
          <a:p>
            <a:fld id="{A3C39D9B-1707-4BC2-A8DF-A9A95A2D1DDF}" type="datetimeFigureOut">
              <a:rPr lang="en-US" smtClean="0"/>
              <a:t>10/1/2021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376" tIns="45718" rIns="9137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376" tIns="45718" rIns="91376" bIns="45718"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97" y="-14080"/>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36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29" indent="-228429" algn="l" defTabSz="91367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86" indent="-228429" algn="l" defTabSz="9136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102" indent="-228429" algn="l" defTabSz="9136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920"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73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1.GIF"/><Relationship Id="rId13" Type="http://schemas.openxmlformats.org/officeDocument/2006/relationships/image" Target="../media/image46.GIF"/><Relationship Id="rId3" Type="http://schemas.openxmlformats.org/officeDocument/2006/relationships/audio" Target="../media/audio4.wav"/><Relationship Id="rId7" Type="http://schemas.openxmlformats.org/officeDocument/2006/relationships/image" Target="../media/image40.jpeg"/><Relationship Id="rId12" Type="http://schemas.openxmlformats.org/officeDocument/2006/relationships/image" Target="../media/image45.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24.png"/><Relationship Id="rId11" Type="http://schemas.openxmlformats.org/officeDocument/2006/relationships/image" Target="../media/image44.GIF"/><Relationship Id="rId5" Type="http://schemas.openxmlformats.org/officeDocument/2006/relationships/image" Target="../media/image23.png"/><Relationship Id="rId15" Type="http://schemas.openxmlformats.org/officeDocument/2006/relationships/slide" Target="slide9.xml"/><Relationship Id="rId10" Type="http://schemas.openxmlformats.org/officeDocument/2006/relationships/image" Target="../media/image43.GIF"/><Relationship Id="rId4" Type="http://schemas.openxmlformats.org/officeDocument/2006/relationships/image" Target="../media/image39.GIF"/><Relationship Id="rId9" Type="http://schemas.openxmlformats.org/officeDocument/2006/relationships/image" Target="../media/image42.png"/><Relationship Id="rId14" Type="http://schemas.openxmlformats.org/officeDocument/2006/relationships/image" Target="../media/image47.GIF"/></Relationships>
</file>

<file path=ppt/slides/_rels/slide14.xml.rels><?xml version="1.0" encoding="UTF-8" standalone="yes"?>
<Relationships xmlns="http://schemas.openxmlformats.org/package/2006/relationships"><Relationship Id="rId8" Type="http://schemas.openxmlformats.org/officeDocument/2006/relationships/image" Target="../media/image41.GIF"/><Relationship Id="rId13" Type="http://schemas.openxmlformats.org/officeDocument/2006/relationships/image" Target="../media/image46.GIF"/><Relationship Id="rId3" Type="http://schemas.openxmlformats.org/officeDocument/2006/relationships/audio" Target="../media/audio4.wav"/><Relationship Id="rId7" Type="http://schemas.openxmlformats.org/officeDocument/2006/relationships/image" Target="../media/image40.jpeg"/><Relationship Id="rId12" Type="http://schemas.openxmlformats.org/officeDocument/2006/relationships/image" Target="../media/image45.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26.png"/><Relationship Id="rId11" Type="http://schemas.openxmlformats.org/officeDocument/2006/relationships/image" Target="../media/image44.GIF"/><Relationship Id="rId5" Type="http://schemas.openxmlformats.org/officeDocument/2006/relationships/image" Target="../media/image25.png"/><Relationship Id="rId15" Type="http://schemas.openxmlformats.org/officeDocument/2006/relationships/slide" Target="slide9.xml"/><Relationship Id="rId10" Type="http://schemas.openxmlformats.org/officeDocument/2006/relationships/image" Target="../media/image43.GIF"/><Relationship Id="rId4" Type="http://schemas.openxmlformats.org/officeDocument/2006/relationships/image" Target="../media/image39.GIF"/><Relationship Id="rId9" Type="http://schemas.openxmlformats.org/officeDocument/2006/relationships/image" Target="../media/image42.png"/><Relationship Id="rId14" Type="http://schemas.openxmlformats.org/officeDocument/2006/relationships/image" Target="../media/image47.GIF"/></Relationships>
</file>

<file path=ppt/slides/_rels/slide15.xml.rels><?xml version="1.0" encoding="UTF-8" standalone="yes"?>
<Relationships xmlns="http://schemas.openxmlformats.org/package/2006/relationships"><Relationship Id="rId8" Type="http://schemas.openxmlformats.org/officeDocument/2006/relationships/image" Target="../media/image41.GIF"/><Relationship Id="rId13" Type="http://schemas.openxmlformats.org/officeDocument/2006/relationships/image" Target="../media/image46.GIF"/><Relationship Id="rId3" Type="http://schemas.openxmlformats.org/officeDocument/2006/relationships/audio" Target="../media/audio4.wav"/><Relationship Id="rId7" Type="http://schemas.openxmlformats.org/officeDocument/2006/relationships/image" Target="../media/image40.jpeg"/><Relationship Id="rId12" Type="http://schemas.openxmlformats.org/officeDocument/2006/relationships/image" Target="../media/image45.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28.png"/><Relationship Id="rId11" Type="http://schemas.openxmlformats.org/officeDocument/2006/relationships/image" Target="../media/image44.GIF"/><Relationship Id="rId5" Type="http://schemas.openxmlformats.org/officeDocument/2006/relationships/image" Target="../media/image27.png"/><Relationship Id="rId15" Type="http://schemas.openxmlformats.org/officeDocument/2006/relationships/slide" Target="slide9.xml"/><Relationship Id="rId10" Type="http://schemas.openxmlformats.org/officeDocument/2006/relationships/image" Target="../media/image43.GIF"/><Relationship Id="rId4" Type="http://schemas.openxmlformats.org/officeDocument/2006/relationships/image" Target="../media/image39.GIF"/><Relationship Id="rId9" Type="http://schemas.openxmlformats.org/officeDocument/2006/relationships/image" Target="../media/image48.png"/><Relationship Id="rId14" Type="http://schemas.openxmlformats.org/officeDocument/2006/relationships/image" Target="../media/image47.GIF"/></Relationships>
</file>

<file path=ppt/slides/_rels/slide16.xml.rels><?xml version="1.0" encoding="UTF-8" standalone="yes"?>
<Relationships xmlns="http://schemas.openxmlformats.org/package/2006/relationships"><Relationship Id="rId8" Type="http://schemas.openxmlformats.org/officeDocument/2006/relationships/image" Target="../media/image41.GIF"/><Relationship Id="rId13" Type="http://schemas.openxmlformats.org/officeDocument/2006/relationships/image" Target="../media/image46.GIF"/><Relationship Id="rId3" Type="http://schemas.openxmlformats.org/officeDocument/2006/relationships/audio" Target="../media/audio4.wav"/><Relationship Id="rId7" Type="http://schemas.openxmlformats.org/officeDocument/2006/relationships/image" Target="../media/image40.jpeg"/><Relationship Id="rId12" Type="http://schemas.openxmlformats.org/officeDocument/2006/relationships/image" Target="../media/image45.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30.png"/><Relationship Id="rId11" Type="http://schemas.openxmlformats.org/officeDocument/2006/relationships/image" Target="../media/image44.GIF"/><Relationship Id="rId5" Type="http://schemas.openxmlformats.org/officeDocument/2006/relationships/image" Target="../media/image29.png"/><Relationship Id="rId15" Type="http://schemas.openxmlformats.org/officeDocument/2006/relationships/slide" Target="slide9.xml"/><Relationship Id="rId10" Type="http://schemas.openxmlformats.org/officeDocument/2006/relationships/image" Target="../media/image43.GIF"/><Relationship Id="rId4" Type="http://schemas.openxmlformats.org/officeDocument/2006/relationships/image" Target="../media/image39.GIF"/><Relationship Id="rId9" Type="http://schemas.openxmlformats.org/officeDocument/2006/relationships/image" Target="../media/image42.png"/><Relationship Id="rId14" Type="http://schemas.openxmlformats.org/officeDocument/2006/relationships/image" Target="../media/image47.GI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8.png"/><Relationship Id="rId18" Type="http://schemas.openxmlformats.org/officeDocument/2006/relationships/audio" Target="../media/audio3.wav"/><Relationship Id="rId3" Type="http://schemas.openxmlformats.org/officeDocument/2006/relationships/image" Target="../media/image22.jpeg"/><Relationship Id="rId7" Type="http://schemas.openxmlformats.org/officeDocument/2006/relationships/image" Target="../media/image24.png"/><Relationship Id="rId12" Type="http://schemas.openxmlformats.org/officeDocument/2006/relationships/image" Target="../media/image27.png"/><Relationship Id="rId17" Type="http://schemas.openxmlformats.org/officeDocument/2006/relationships/image" Target="../media/image31.GIF"/><Relationship Id="rId2" Type="http://schemas.openxmlformats.org/officeDocument/2006/relationships/notesSlide" Target="../notesSlides/notesSlide6.xml"/><Relationship Id="rId16" Type="http://schemas.openxmlformats.org/officeDocument/2006/relationships/image" Target="../media/image30.png"/><Relationship Id="rId1" Type="http://schemas.openxmlformats.org/officeDocument/2006/relationships/slideLayout" Target="../slideLayouts/slideLayout37.xml"/><Relationship Id="rId6" Type="http://schemas.openxmlformats.org/officeDocument/2006/relationships/image" Target="../media/image23.png"/><Relationship Id="rId11" Type="http://schemas.openxmlformats.org/officeDocument/2006/relationships/slide" Target="slide15.xml"/><Relationship Id="rId5" Type="http://schemas.openxmlformats.org/officeDocument/2006/relationships/audio" Target="../media/audio1.wav"/><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slide" Target="slide13.xml"/><Relationship Id="rId9" Type="http://schemas.openxmlformats.org/officeDocument/2006/relationships/image" Target="../media/image25.png"/><Relationship Id="rId1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FBF13DD-26A0-4998-A7A0-B93FEB173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4058324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1"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1"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75"/>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lIns="91376" tIns="45718" rIns="91376" bIns="45718">
            <a:spAutoFit/>
          </a:bodyPr>
          <a:lstStyle/>
          <a:p>
            <a:pPr>
              <a:spcBef>
                <a:spcPct val="50000"/>
              </a:spcBef>
              <a:defRPr/>
            </a:pPr>
            <a:endParaRPr sz="2400" dirty="0">
              <a:solidFill>
                <a:prstClr val="black"/>
              </a:solidFill>
              <a:latin typeface="Arial" panose="020B0604020202020204" pitchFamily="34" charset="0"/>
            </a:endParaRPr>
          </a:p>
        </p:txBody>
      </p:sp>
      <p:sp>
        <p:nvSpPr>
          <p:cNvPr id="33798" name="Text Box 6"/>
          <p:cNvSpPr txBox="1"/>
          <p:nvPr/>
        </p:nvSpPr>
        <p:spPr>
          <a:xfrm>
            <a:off x="711200" y="3429000"/>
            <a:ext cx="5994400" cy="1528445"/>
          </a:xfrm>
          <a:prstGeom prst="rect">
            <a:avLst/>
          </a:prstGeom>
          <a:noFill/>
          <a:ln w="9525">
            <a:noFill/>
          </a:ln>
        </p:spPr>
        <p:txBody>
          <a:bodyPr lIns="91376" tIns="45718" rIns="91376" bIns="45718">
            <a:spAutoFit/>
          </a:bodyPr>
          <a:lstStyle/>
          <a:p>
            <a:pPr algn="ctr">
              <a:spcBef>
                <a:spcPct val="50000"/>
              </a:spcBef>
              <a:defRPr/>
            </a:pPr>
            <a:r>
              <a:rPr sz="3700" dirty="0">
                <a:solidFill>
                  <a:srgbClr val="FF0000"/>
                </a:solidFill>
                <a:latin typeface=".VnAvant" panose="020B7200000000000000" pitchFamily="34" charset="0"/>
              </a:rPr>
              <a:t>Cïng b¹n kÓ </a:t>
            </a:r>
          </a:p>
          <a:p>
            <a:pPr algn="ctr">
              <a:spcBef>
                <a:spcPct val="50000"/>
              </a:spcBef>
              <a:defRPr/>
            </a:pPr>
            <a:r>
              <a:rPr sz="3700" dirty="0">
                <a:solidFill>
                  <a:srgbClr val="FF0000"/>
                </a:solidFill>
                <a:latin typeface=".VnAvant" panose="020B7200000000000000" pitchFamily="34" charset="0"/>
              </a:rPr>
              <a:t>trong nhãm</a:t>
            </a:r>
            <a:r>
              <a:rPr sz="3700" dirty="0">
                <a:solidFill>
                  <a:prstClr val="black"/>
                </a:solidFill>
                <a:latin typeface=".VnAvant" panose="020B7200000000000000" pitchFamily="34" charset="0"/>
              </a:rPr>
              <a:t> </a:t>
            </a:r>
          </a:p>
        </p:txBody>
      </p:sp>
      <p:sp>
        <p:nvSpPr>
          <p:cNvPr id="55303" name="Text Box 7"/>
          <p:cNvSpPr txBox="1"/>
          <p:nvPr/>
        </p:nvSpPr>
        <p:spPr>
          <a:xfrm>
            <a:off x="7416800" y="2819400"/>
            <a:ext cx="2540000" cy="583565"/>
          </a:xfrm>
          <a:prstGeom prst="rect">
            <a:avLst/>
          </a:prstGeom>
          <a:noFill/>
          <a:ln w="9525">
            <a:noFill/>
          </a:ln>
        </p:spPr>
        <p:txBody>
          <a:bodyPr lIns="91376" tIns="45718" rIns="91376" bIns="45718">
            <a:spAutoFit/>
          </a:bodyPr>
          <a:lstStyle/>
          <a:p>
            <a:pPr>
              <a:spcBef>
                <a:spcPct val="50000"/>
              </a:spcBef>
              <a:defRPr/>
            </a:pPr>
            <a:r>
              <a:rPr sz="3200" dirty="0">
                <a:solidFill>
                  <a:srgbClr val="FF0000"/>
                </a:solidFill>
                <a:latin typeface=".VnAvant" panose="020B7200000000000000" pitchFamily="34" charset="0"/>
              </a:rPr>
              <a:t>Thêi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1404620"/>
          </a:xfrm>
          <a:prstGeom prst="rect">
            <a:avLst/>
          </a:prstGeom>
          <a:noFill/>
          <a:ln w="9525">
            <a:noFill/>
          </a:ln>
        </p:spPr>
        <p:txBody>
          <a:bodyPr lIns="91376" tIns="45718" rIns="91376" bIns="45718">
            <a:spAutoFit/>
          </a:bodyPr>
          <a:lstStyle/>
          <a:p>
            <a:pPr lvl="0" algn="ctr">
              <a:defRPr/>
            </a:pPr>
            <a:r>
              <a:rPr lang="vi-VN" sz="4300" dirty="0">
                <a:solidFill>
                  <a:prstClr val="black"/>
                </a:solidFill>
                <a:latin typeface="Times New Roman" pitchFamily="18" charset="0"/>
                <a:cs typeface="Times New Roman" pitchFamily="18" charset="0"/>
              </a:rPr>
              <a:t>Qua câu chuyện, em học được điều gì?</a:t>
            </a:r>
          </a:p>
        </p:txBody>
      </p:sp>
      <p:sp>
        <p:nvSpPr>
          <p:cNvPr id="53253" name="Text Box 5"/>
          <p:cNvSpPr txBox="1"/>
          <p:nvPr/>
        </p:nvSpPr>
        <p:spPr>
          <a:xfrm>
            <a:off x="1443567" y="2057401"/>
            <a:ext cx="9347200" cy="666115"/>
          </a:xfrm>
          <a:prstGeom prst="rect">
            <a:avLst/>
          </a:prstGeom>
          <a:noFill/>
          <a:ln w="9525">
            <a:noFill/>
          </a:ln>
        </p:spPr>
        <p:txBody>
          <a:bodyPr lIns="91376" tIns="45718" rIns="91376" bIns="45718">
            <a:spAutoFit/>
          </a:bodyPr>
          <a:lstStyle/>
          <a:p>
            <a:pPr algn="ctr">
              <a:spcBef>
                <a:spcPct val="50000"/>
              </a:spcBef>
              <a:defRPr/>
            </a:pPr>
            <a:endParaRPr sz="3700" dirty="0">
              <a:solidFill>
                <a:prstClr val="black"/>
              </a:solidFill>
              <a:latin typeface="Times New Roman" pitchFamily="18" charset="0"/>
              <a:cs typeface="Times New Roman" pitchFamily="18" charset="0"/>
            </a:endParaRPr>
          </a:p>
        </p:txBody>
      </p:sp>
      <p:sp>
        <p:nvSpPr>
          <p:cNvPr id="53254" name="Text Box 6"/>
          <p:cNvSpPr txBox="1"/>
          <p:nvPr/>
        </p:nvSpPr>
        <p:spPr>
          <a:xfrm>
            <a:off x="1361017" y="3530601"/>
            <a:ext cx="9448800" cy="666115"/>
          </a:xfrm>
          <a:prstGeom prst="rect">
            <a:avLst/>
          </a:prstGeom>
          <a:noFill/>
          <a:ln w="9525">
            <a:noFill/>
          </a:ln>
        </p:spPr>
        <p:txBody>
          <a:bodyPr lIns="91376" tIns="45718" rIns="91376" bIns="45718">
            <a:spAutoFit/>
          </a:bodyPr>
          <a:lstStyle/>
          <a:p>
            <a:pPr>
              <a:spcBef>
                <a:spcPct val="50000"/>
              </a:spcBef>
              <a:defRPr/>
            </a:pPr>
            <a:endParaRPr sz="3700" dirty="0">
              <a:solidFill>
                <a:prstClr val="black"/>
              </a:solidFill>
              <a:latin typeface=".VnAvant" panose="020B72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nodePh="1">
                                  <p:stCondLst>
                                    <p:cond delay="0"/>
                                  </p:stCondLst>
                                  <p:endCondLst>
                                    <p:cond evt="begin" delay="0">
                                      <p:tn val="16"/>
                                    </p:cond>
                                  </p:end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nodePh="1">
                                  <p:stCondLst>
                                    <p:cond delay="0"/>
                                  </p:stCondLst>
                                  <p:endCondLst>
                                    <p:cond evt="begin" delay="0">
                                      <p:tn val="21"/>
                                    </p:cond>
                                  </p:end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3" y="2197892"/>
            <a:ext cx="5332043" cy="2462213"/>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3"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95"/>
            <a:ext cx="12194509" cy="328255"/>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839" y="3429042"/>
            <a:ext cx="2263295" cy="382792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126" y="4347635"/>
            <a:ext cx="2061633" cy="1384300"/>
          </a:xfrm>
          <a:prstGeom prst="rect">
            <a:avLst/>
          </a:prstGeom>
          <a:noFill/>
          <a:ln w="9525">
            <a:noFill/>
          </a:ln>
        </p:spPr>
      </p:pic>
      <p:sp>
        <p:nvSpPr>
          <p:cNvPr id="9" name="Rectangle: Folded Corner 8"/>
          <p:cNvSpPr/>
          <p:nvPr/>
        </p:nvSpPr>
        <p:spPr>
          <a:xfrm>
            <a:off x="9956843" y="3937001"/>
            <a:ext cx="1468967" cy="1329267"/>
          </a:xfrm>
          <a:prstGeom prst="foldedCorner">
            <a:avLst>
              <a:gd name="adj" fmla="val 16667"/>
            </a:avLst>
          </a:prstGeom>
          <a:solidFill>
            <a:schemeClr val="bg1"/>
          </a:solidFill>
          <a:ln w="12700">
            <a:noFill/>
          </a:ln>
        </p:spPr>
        <p:txBody>
          <a:bodyPr lIns="91376" tIns="45718" rIns="91376" bIns="45718" anchor="ctr" anchorCtr="0"/>
          <a:lstStyle/>
          <a:p>
            <a:pPr algn="ctr" defTabSz="685286">
              <a:defRPr/>
            </a:pPr>
            <a:r>
              <a:rPr b="1" dirty="0">
                <a:solidFill>
                  <a:prstClr val="black"/>
                </a:solidFill>
                <a:latin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sz="4000" dirty="0" err="1">
                <a:solidFill>
                  <a:srgbClr val="002060"/>
                </a:solidFill>
                <a:latin typeface="Times New Roman" pitchFamily="18" charset="0"/>
                <a:ea typeface="Tahoma" panose="020B0604030504040204" pitchFamily="34" charset="0"/>
                <a:cs typeface="Times New Roman" pitchFamily="18" charset="0"/>
                <a:sym typeface="+mn-ea"/>
              </a:rPr>
              <a:t>Họa mi, vẹt và quạ nói chuyện gì với nhau?</a:t>
            </a:r>
          </a:p>
        </p:txBody>
      </p:sp>
      <p:sp>
        <p:nvSpPr>
          <p:cNvPr id="28" name="Rectangle: Folded Corner 27"/>
          <p:cNvSpPr/>
          <p:nvPr/>
        </p:nvSpPr>
        <p:spPr>
          <a:xfrm>
            <a:off x="0" y="1498601"/>
            <a:ext cx="11988800" cy="1532467"/>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altLang="vi-VN" sz="3200" b="1" dirty="0">
                <a:solidFill>
                  <a:srgbClr val="FF0000"/>
                </a:solidFill>
                <a:latin typeface="Times New Roman" pitchFamily="18" charset="0"/>
                <a:ea typeface="Tahoma" panose="020B0604030504040204" pitchFamily="34" charset="0"/>
                <a:cs typeface="Times New Roman" pitchFamily="18" charset="0"/>
              </a:rPr>
              <a:t>Nói về việc chim hoàng anh hát hay</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376" tIns="45718" rIns="91376" bIns="45718"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43"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1"/>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226" y="3666110"/>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9" y="3822703"/>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376" tIns="45718" rIns="91376" bIns="45718" anchor="ctr" anchorCtr="0"/>
          <a:lstStyle/>
          <a:p>
            <a:pPr algn="ctr" defTabSz="685286">
              <a:defRPr/>
            </a:pPr>
            <a:r>
              <a:rPr sz="2800" b="1" dirty="0">
                <a:solidFill>
                  <a:srgbClr val="FFFFFF"/>
                </a:solidFill>
                <a:latin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6997"/>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126" y="4347635"/>
            <a:ext cx="2061633" cy="1384300"/>
          </a:xfrm>
          <a:prstGeom prst="rect">
            <a:avLst/>
          </a:prstGeom>
          <a:noFill/>
          <a:ln w="9525">
            <a:noFill/>
          </a:ln>
        </p:spPr>
      </p:pic>
      <p:sp>
        <p:nvSpPr>
          <p:cNvPr id="9" name="Rectangle: Folded Corner 8"/>
          <p:cNvSpPr/>
          <p:nvPr/>
        </p:nvSpPr>
        <p:spPr>
          <a:xfrm>
            <a:off x="9927210" y="3920069"/>
            <a:ext cx="1468967" cy="1329267"/>
          </a:xfrm>
          <a:prstGeom prst="foldedCorner">
            <a:avLst>
              <a:gd name="adj" fmla="val 16667"/>
            </a:avLst>
          </a:prstGeom>
          <a:solidFill>
            <a:schemeClr val="bg1"/>
          </a:solidFill>
          <a:ln w="12700">
            <a:noFill/>
          </a:ln>
        </p:spPr>
        <p:txBody>
          <a:bodyPr lIns="91376" tIns="45718" rIns="91376" bIns="45718" anchor="ctr" anchorCtr="0"/>
          <a:lstStyle/>
          <a:p>
            <a:pPr algn="ctr" defTabSz="685286">
              <a:defRPr/>
            </a:pPr>
            <a:r>
              <a:rPr b="1" dirty="0">
                <a:solidFill>
                  <a:srgbClr val="000000"/>
                </a:solidFill>
                <a:latin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42" y="-14816"/>
            <a:ext cx="11013017" cy="1727200"/>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sz="3600" dirty="0" err="1">
                <a:solidFill>
                  <a:srgbClr val="002060"/>
                </a:solidFill>
                <a:latin typeface="Times New Roman" pitchFamily="18" charset="0"/>
                <a:ea typeface="Tahoma" panose="020B0604030504040204" pitchFamily="34" charset="0"/>
                <a:cs typeface="Times New Roman" pitchFamily="18" charset="0"/>
                <a:sym typeface="+mn-ea"/>
              </a:rPr>
              <a:t>Họa mi, vẹt và quạ đến gặp chim hoàng anh vì chuyện gì?</a:t>
            </a:r>
          </a:p>
        </p:txBody>
      </p:sp>
      <p:sp>
        <p:nvSpPr>
          <p:cNvPr id="28" name="Rectangle: Folded Corner 27"/>
          <p:cNvSpPr/>
          <p:nvPr/>
        </p:nvSpPr>
        <p:spPr>
          <a:xfrm>
            <a:off x="350520" y="1815465"/>
            <a:ext cx="11834933" cy="2167043"/>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altLang="vi-VN" sz="3600" b="1" dirty="0" err="1">
                <a:solidFill>
                  <a:srgbClr val="FF0000"/>
                </a:solidFill>
                <a:latin typeface="Times New Roman" pitchFamily="18" charset="0"/>
                <a:ea typeface="Tahoma" panose="020B0604030504040204" pitchFamily="34" charset="0"/>
                <a:cs typeface="Times New Roman" pitchFamily="18" charset="0"/>
              </a:rPr>
              <a:t>Nhờ</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chim</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hoàng</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anh</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dạy</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hát</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cho</a:t>
            </a:r>
            <a:r>
              <a:rPr lang="en-US" altLang="vi-VN" sz="3600" b="1" dirty="0">
                <a:solidFill>
                  <a:srgbClr val="FF0000"/>
                </a:solidFill>
                <a:latin typeface="Times New Roman" pitchFamily="18" charset="0"/>
                <a:ea typeface="Tahoma" panose="020B0604030504040204" pitchFamily="34" charset="0"/>
                <a:cs typeface="Times New Roman" pitchFamily="18" charset="0"/>
              </a:rPr>
              <a:t>.</a:t>
            </a: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376" tIns="45718" rIns="91376" bIns="45718"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43"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9"/>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226" y="3666110"/>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9" y="3822703"/>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376" tIns="45718" rIns="91376" bIns="45718" anchor="ctr" anchorCtr="0"/>
          <a:lstStyle/>
          <a:p>
            <a:pPr algn="ctr" defTabSz="685286">
              <a:defRPr/>
            </a:pPr>
            <a:r>
              <a:rPr sz="2800" b="1" dirty="0">
                <a:solidFill>
                  <a:srgbClr val="FFFFFF"/>
                </a:solidFill>
                <a:latin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126" y="4347635"/>
            <a:ext cx="2061633" cy="1384300"/>
          </a:xfrm>
          <a:prstGeom prst="rect">
            <a:avLst/>
          </a:prstGeom>
          <a:noFill/>
          <a:ln w="9525">
            <a:noFill/>
          </a:ln>
        </p:spPr>
      </p:pic>
      <p:sp>
        <p:nvSpPr>
          <p:cNvPr id="9" name="Rectangle: Folded Corner 8"/>
          <p:cNvSpPr/>
          <p:nvPr/>
        </p:nvSpPr>
        <p:spPr>
          <a:xfrm>
            <a:off x="9927210" y="3920069"/>
            <a:ext cx="1468967" cy="1329267"/>
          </a:xfrm>
          <a:prstGeom prst="foldedCorner">
            <a:avLst>
              <a:gd name="adj" fmla="val 16667"/>
            </a:avLst>
          </a:prstGeom>
          <a:solidFill>
            <a:schemeClr val="bg1"/>
          </a:solidFill>
          <a:ln w="12700">
            <a:noFill/>
          </a:ln>
        </p:spPr>
        <p:txBody>
          <a:bodyPr lIns="91376" tIns="45718" rIns="91376" bIns="45718" anchor="ctr" anchorCtr="0"/>
          <a:lstStyle/>
          <a:p>
            <a:pPr algn="ctr" defTabSz="685286">
              <a:defRPr/>
            </a:pPr>
            <a:r>
              <a:rPr b="1" dirty="0">
                <a:solidFill>
                  <a:srgbClr val="000000"/>
                </a:solidFill>
                <a:latin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5" y="381004"/>
            <a:ext cx="10742083" cy="1229783"/>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sz="3600" dirty="0" err="1">
                <a:solidFill>
                  <a:srgbClr val="002060"/>
                </a:solidFill>
                <a:latin typeface="Times New Roman" pitchFamily="18" charset="0"/>
                <a:ea typeface="Tahoma" panose="020B0604030504040204" pitchFamily="34" charset="0"/>
                <a:cs typeface="Times New Roman" pitchFamily="18" charset="0"/>
                <a:sym typeface="+mn-ea"/>
              </a:rPr>
              <a:t>Vì</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sao</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quạ</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bỏ</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các</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bạn</a:t>
            </a:r>
            <a:r>
              <a:rPr lang="en-US" sz="3600" dirty="0">
                <a:solidFill>
                  <a:srgbClr val="002060"/>
                </a:solidFill>
                <a:latin typeface="Times New Roman" pitchFamily="18" charset="0"/>
                <a:ea typeface="Tahoma" panose="020B0604030504040204" pitchFamily="34" charset="0"/>
                <a:cs typeface="Times New Roman" pitchFamily="18" charset="0"/>
                <a:sym typeface="+mn-ea"/>
              </a:rPr>
              <a:t> bay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đi</a:t>
            </a:r>
            <a:r>
              <a:rPr lang="en-US" sz="3600" dirty="0">
                <a:solidFill>
                  <a:srgbClr val="002060"/>
                </a:solidFill>
                <a:latin typeface="Times New Roman" pitchFamily="18" charset="0"/>
                <a:ea typeface="Tahoma" panose="020B0604030504040204" pitchFamily="34" charset="0"/>
                <a:cs typeface="Times New Roman" pitchFamily="18" charset="0"/>
                <a:sym typeface="+mn-ea"/>
              </a:rPr>
              <a:t>?</a:t>
            </a:r>
          </a:p>
        </p:txBody>
      </p:sp>
      <p:sp>
        <p:nvSpPr>
          <p:cNvPr id="28" name="Rectangle: Folded Corner 27"/>
          <p:cNvSpPr/>
          <p:nvPr/>
        </p:nvSpPr>
        <p:spPr>
          <a:xfrm>
            <a:off x="679451" y="1885994"/>
            <a:ext cx="10769600" cy="1483783"/>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altLang="vi-VN" sz="3600" b="1" dirty="0" err="1">
                <a:solidFill>
                  <a:srgbClr val="FF0000"/>
                </a:solidFill>
                <a:latin typeface="Times New Roman" pitchFamily="18" charset="0"/>
                <a:ea typeface="Tahoma" panose="020B0604030504040204" pitchFamily="34" charset="0"/>
                <a:cs typeface="Times New Roman" pitchFamily="18" charset="0"/>
              </a:rPr>
              <a:t>Vì</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quạ</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chán</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nản</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không</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kiên</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nhẫn</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học</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nên</a:t>
            </a:r>
            <a:r>
              <a:rPr lang="en-US" altLang="vi-VN" sz="3600" b="1" dirty="0">
                <a:solidFill>
                  <a:srgbClr val="FF0000"/>
                </a:solidFill>
                <a:latin typeface="Times New Roman" pitchFamily="18" charset="0"/>
                <a:ea typeface="Tahoma" panose="020B0604030504040204" pitchFamily="34" charset="0"/>
                <a:cs typeface="Times New Roman" pitchFamily="18" charset="0"/>
              </a:rPr>
              <a:t> bay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đi</a:t>
            </a:r>
            <a:endParaRPr lang="en-US" altLang="vi-VN" sz="3600" b="1" dirty="0">
              <a:solidFill>
                <a:srgbClr val="FF0000"/>
              </a:solidFill>
              <a:latin typeface="Times New Roman" pitchFamily="18" charset="0"/>
              <a:ea typeface="Tahoma" panose="020B0604030504040204" pitchFamily="34" charset="0"/>
              <a:cs typeface="Times New Roman" pitchFamily="18" charset="0"/>
            </a:endParaRPr>
          </a:p>
        </p:txBody>
      </p:sp>
      <p:sp>
        <p:nvSpPr>
          <p:cNvPr id="27656" name="Rectangle 32"/>
          <p:cNvSpPr/>
          <p:nvPr/>
        </p:nvSpPr>
        <p:spPr>
          <a:xfrm rot="5600923">
            <a:off x="3160184" y="4940303"/>
            <a:ext cx="1447800" cy="251884"/>
          </a:xfrm>
          <a:prstGeom prst="rect">
            <a:avLst/>
          </a:prstGeom>
          <a:blipFill rotWithShape="1">
            <a:blip r:embed="rId7"/>
          </a:blipFill>
          <a:ln w="12700">
            <a:noFill/>
          </a:ln>
        </p:spPr>
        <p:txBody>
          <a:bodyPr rot="10800000" vert="eaVert" lIns="91376" tIns="45718" rIns="91376" bIns="45718"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7659" name="Flowchart: Summing Junction 35"/>
          <p:cNvGrpSpPr/>
          <p:nvPr/>
        </p:nvGrpSpPr>
        <p:grpSpPr>
          <a:xfrm>
            <a:off x="2590842" y="4944576"/>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43"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95" y="4614375"/>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9" y="3822703"/>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376" tIns="45718" rIns="91376" bIns="45718" anchor="ctr" anchorCtr="0"/>
          <a:lstStyle/>
          <a:p>
            <a:pPr algn="ctr" defTabSz="685286">
              <a:defRPr/>
            </a:pPr>
            <a:r>
              <a:rPr sz="2800" b="1" dirty="0">
                <a:solidFill>
                  <a:srgbClr val="FFFFFF"/>
                </a:solidFill>
                <a:latin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126" y="4347635"/>
            <a:ext cx="2061633" cy="1384300"/>
          </a:xfrm>
          <a:prstGeom prst="rect">
            <a:avLst/>
          </a:prstGeom>
          <a:noFill/>
          <a:ln w="9525">
            <a:noFill/>
          </a:ln>
        </p:spPr>
      </p:pic>
      <p:sp>
        <p:nvSpPr>
          <p:cNvPr id="9" name="Rectangle: Folded Corner 8"/>
          <p:cNvSpPr/>
          <p:nvPr/>
        </p:nvSpPr>
        <p:spPr>
          <a:xfrm>
            <a:off x="9927210" y="3920069"/>
            <a:ext cx="1468967" cy="1329267"/>
          </a:xfrm>
          <a:prstGeom prst="foldedCorner">
            <a:avLst>
              <a:gd name="adj" fmla="val 16667"/>
            </a:avLst>
          </a:prstGeom>
          <a:solidFill>
            <a:schemeClr val="bg1"/>
          </a:solidFill>
          <a:ln w="12700">
            <a:noFill/>
          </a:ln>
        </p:spPr>
        <p:txBody>
          <a:bodyPr lIns="91376" tIns="45718" rIns="91376" bIns="45718" anchor="ctr" anchorCtr="0"/>
          <a:lstStyle/>
          <a:p>
            <a:pPr algn="ctr" defTabSz="685286">
              <a:defRPr/>
            </a:pPr>
            <a:r>
              <a:rPr b="1" dirty="0">
                <a:solidFill>
                  <a:srgbClr val="000000"/>
                </a:solidFill>
                <a:latin typeface="UTM Avo" panose="02040603050506020204" pitchFamily="18" charset="0"/>
                <a:cs typeface="UTM Avo" panose="02040603050506020204" pitchFamily="18" charset="0"/>
              </a:rPr>
              <a:t>You are given 2 candies </a:t>
            </a:r>
            <a:endParaRPr b="1" dirty="0">
              <a:solidFill>
                <a:srgbClr val="000000"/>
              </a:solidFill>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42" y="277284"/>
            <a:ext cx="10987617" cy="1727200"/>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sz="3200">
                <a:solidFill>
                  <a:srgbClr val="002060"/>
                </a:solidFill>
                <a:latin typeface="Times New Roman" pitchFamily="18" charset="0"/>
                <a:ea typeface="Tahoma" panose="020B0604030504040204" pitchFamily="34" charset="0"/>
                <a:cs typeface="Times New Roman" pitchFamily="18" charset="0"/>
                <a:sym typeface="+mn-ea"/>
              </a:rPr>
              <a:t>Câu chuyện kết thúc như thế nào?</a:t>
            </a:r>
            <a:endParaRPr lang="en-US" sz="3200" dirty="0">
              <a:solidFill>
                <a:srgbClr val="002060"/>
              </a:solidFill>
              <a:latin typeface="Times New Roman" pitchFamily="18" charset="0"/>
              <a:ea typeface="Tahoma" panose="020B0604030504040204" pitchFamily="34" charset="0"/>
              <a:cs typeface="Times New Roman" pitchFamily="18" charset="0"/>
              <a:sym typeface="+mn-ea"/>
            </a:endParaRPr>
          </a:p>
        </p:txBody>
      </p:sp>
      <p:sp>
        <p:nvSpPr>
          <p:cNvPr id="28" name="Rectangle: Folded Corner 27"/>
          <p:cNvSpPr/>
          <p:nvPr/>
        </p:nvSpPr>
        <p:spPr>
          <a:xfrm>
            <a:off x="508001" y="2131738"/>
            <a:ext cx="11110595" cy="1923415"/>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altLang="vi-VN" sz="2800" b="1" dirty="0" err="1">
                <a:solidFill>
                  <a:srgbClr val="FF0000"/>
                </a:solidFill>
                <a:latin typeface="Times New Roman" pitchFamily="18" charset="0"/>
                <a:ea typeface="Tahoma" panose="020B0604030504040204" pitchFamily="34" charset="0"/>
                <a:cs typeface="Times New Roman" pitchFamily="18" charset="0"/>
              </a:rPr>
              <a:t>Họa</a:t>
            </a:r>
            <a:r>
              <a:rPr lang="en-US" altLang="vi-VN" sz="2800" b="1" dirty="0">
                <a:solidFill>
                  <a:srgbClr val="FF0000"/>
                </a:solidFill>
                <a:latin typeface="Times New Roman" pitchFamily="18" charset="0"/>
                <a:ea typeface="Tahoma" panose="020B0604030504040204" pitchFamily="34" charset="0"/>
                <a:cs typeface="Times New Roman" pitchFamily="18" charset="0"/>
              </a:rPr>
              <a:t> mi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và</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vẹt</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nhờ</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chăm</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chỉ</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học</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tập</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nên</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hát</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được</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giọng</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êm</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ái</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còn</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quạ</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chỉ</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phát</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ra</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được</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tiếng</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kêu</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buồn</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bã</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quạ</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quạ</a:t>
            </a:r>
            <a:r>
              <a:rPr lang="en-US" altLang="vi-VN" sz="2800" b="1" dirty="0">
                <a:solidFill>
                  <a:srgbClr val="FF0000"/>
                </a:solidFill>
                <a:latin typeface="Times New Roman" pitchFamily="18" charset="0"/>
                <a:ea typeface="Tahoma" panose="020B0604030504040204" pitchFamily="34" charset="0"/>
                <a:cs typeface="Times New Roman" pitchFamily="18" charset="0"/>
              </a:rPr>
              <a:t>...</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376" tIns="45718" rIns="91376" bIns="45718" anchor="ctr" anchorCtr="0"/>
          <a:lstStyle/>
          <a:p>
            <a:pPr algn="ctr" defTabSz="685286">
              <a:defRPr/>
            </a:pPr>
            <a:endParaRPr dirty="0">
              <a:solidFill>
                <a:srgbClr val="FFFFFF"/>
              </a:solidFill>
              <a:latin typeface="UTM Avo" panose="02040603050506020204" pitchFamily="18" charset="0"/>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286">
                <a:defRPr/>
              </a:pPr>
              <a:endParaRPr dirty="0">
                <a:solidFill>
                  <a:srgbClr val="FFFFFF"/>
                </a:solidFill>
                <a:latin typeface="UTM Avo" panose="02040603050506020204" pitchFamily="18" charset="0"/>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43"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1"/>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226" y="3666110"/>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9" y="3822703"/>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376" tIns="45718" rIns="91376" bIns="45718" anchor="ctr" anchorCtr="0"/>
          <a:lstStyle/>
          <a:p>
            <a:pPr algn="ctr" defTabSz="685286">
              <a:defRPr/>
            </a:pPr>
            <a:r>
              <a:rPr sz="2800" b="1" dirty="0">
                <a:solidFill>
                  <a:srgbClr val="FFFFFF"/>
                </a:solidFill>
                <a:latin typeface="Tahoma" panose="020B0604030504040204" pitchFamily="34" charset="0"/>
                <a:cs typeface="Tahoma" panose="020B0604030504040204" pitchFamily="34" charset="0"/>
              </a:rPr>
              <a:t>GO HOME</a:t>
            </a:r>
            <a:endParaRPr sz="2800" b="1" dirty="0">
              <a:solidFill>
                <a:srgbClr val="FFFFFF"/>
              </a:solidFill>
              <a:latin typeface="Tahoma" panose="020B0604030504040204" pitchFamily="34" charset="0"/>
              <a:ea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430"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42" y="1401447"/>
            <a:ext cx="6112511"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4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534460" y="1556684"/>
              <a:ext cx="1052202" cy="1015713"/>
            </a:xfrm>
            <a:prstGeom prst="rect">
              <a:avLst/>
            </a:prstGeom>
            <a:noFill/>
          </p:spPr>
          <p:txBody>
            <a:bodyPr wrap="square" rtlCol="0">
              <a:spAutoFit/>
            </a:bodyPr>
            <a:lstStyle/>
            <a:p>
              <a:pPr marL="0" lvl="1" defTabSz="121824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4</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
        <p:nvSpPr>
          <p:cNvPr id="10" name="TextBox 9">
            <a:extLst>
              <a:ext uri="{FF2B5EF4-FFF2-40B4-BE49-F238E27FC236}">
                <a16:creationId xmlns:a16="http://schemas.microsoft.com/office/drawing/2014/main" xmlns="" id="{5F50F907-C6BA-4380-9188-2A5EA79C8B5D}"/>
              </a:ext>
            </a:extLst>
          </p:cNvPr>
          <p:cNvSpPr txBox="1"/>
          <p:nvPr/>
        </p:nvSpPr>
        <p:spPr>
          <a:xfrm>
            <a:off x="-401" y="232576"/>
            <a:ext cx="11948390" cy="707886"/>
          </a:xfrm>
          <a:prstGeom prst="rect">
            <a:avLst/>
          </a:prstGeom>
          <a:noFill/>
        </p:spPr>
        <p:txBody>
          <a:bodyPr wrap="square" rtlCol="0">
            <a:spAutoFit/>
          </a:bodyPr>
          <a:lstStyle/>
          <a:p>
            <a:pPr algn="ctr" defTabSz="914400">
              <a:defRPr/>
            </a:pPr>
            <a:r>
              <a:rPr lang="en-US" sz="4000" b="1" u="sng" dirty="0" err="1">
                <a:solidFill>
                  <a:srgbClr val="FF0000"/>
                </a:solidFill>
                <a:latin typeface="Times New Roman" panose="02020603050405020304" pitchFamily="18" charset="0"/>
                <a:cs typeface="Times New Roman" panose="02020603050405020304" pitchFamily="18" charset="0"/>
              </a:rPr>
              <a:t>Bài</a:t>
            </a:r>
            <a:r>
              <a:rPr lang="en-US" sz="4000" b="1" u="sng" dirty="0">
                <a:solidFill>
                  <a:srgbClr val="FF0000"/>
                </a:solidFill>
                <a:latin typeface="Times New Roman" panose="02020603050405020304" pitchFamily="18" charset="0"/>
                <a:cs typeface="Times New Roman" panose="02020603050405020304" pitchFamily="18" charset="0"/>
              </a:rPr>
              <a:t> </a:t>
            </a:r>
            <a:r>
              <a:rPr lang="en-US" sz="4000" b="1" u="sng" dirty="0" smtClean="0">
                <a:solidFill>
                  <a:srgbClr val="FF0000"/>
                </a:solidFill>
                <a:latin typeface="Times New Roman" panose="02020603050405020304" pitchFamily="18" charset="0"/>
                <a:cs typeface="Times New Roman" panose="02020603050405020304" pitchFamily="18" charset="0"/>
              </a:rPr>
              <a:t>15</a:t>
            </a:r>
            <a:r>
              <a:rPr lang="en-US" sz="4000" b="1" dirty="0" smtClean="0">
                <a:solidFill>
                  <a:srgbClr val="FF0000"/>
                </a:solidFill>
                <a:latin typeface="Times New Roman" panose="02020603050405020304" pitchFamily="18" charset="0"/>
                <a:cs typeface="Times New Roman" panose="02020603050405020304" pitchFamily="18" charset="0"/>
              </a:rPr>
              <a:t>: CUỐN SÁCH CỦA EM</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76" y="1614828"/>
            <a:ext cx="7257415" cy="362839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1" y="2420365"/>
            <a:ext cx="2983259" cy="2470903"/>
          </a:xfrm>
          <a:prstGeom prst="rect">
            <a:avLst/>
          </a:prstGeom>
        </p:spPr>
      </p:pic>
      <p:sp>
        <p:nvSpPr>
          <p:cNvPr id="5" name="Rectangle 4"/>
          <p:cNvSpPr/>
          <p:nvPr/>
        </p:nvSpPr>
        <p:spPr>
          <a:xfrm>
            <a:off x="7295722" y="3248813"/>
            <a:ext cx="2728825" cy="582627"/>
          </a:xfrm>
          <a:prstGeom prst="rect">
            <a:avLst/>
          </a:prstGeom>
          <a:noFill/>
        </p:spPr>
        <p:txBody>
          <a:bodyPr wrap="none" lIns="68537" tIns="34290" rIns="68537" bIns="34290">
            <a:prstTxWarp prst="textArchDown">
              <a:avLst/>
            </a:prstTxWarp>
            <a:spAutoFit/>
          </a:bodyPr>
          <a:lstStyle/>
          <a:p>
            <a:pPr algn="ct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Nói và nghe</a:t>
            </a:r>
          </a:p>
        </p:txBody>
      </p:sp>
    </p:spTree>
  </p:cSld>
  <p:clrMapOvr>
    <a:masterClrMapping/>
  </p:clrMapOvr>
  <p:transition advClick="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3"/>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91" y="3817979"/>
            <a:ext cx="3740151" cy="3206751"/>
          </a:xfrm>
          <a:prstGeom prst="rect">
            <a:avLst/>
          </a:prstGeom>
          <a:noFill/>
          <a:ln w="9525">
            <a:noFill/>
          </a:ln>
        </p:spPr>
      </p:pic>
      <p:sp>
        <p:nvSpPr>
          <p:cNvPr id="67588" name="Text Box 4"/>
          <p:cNvSpPr txBox="1"/>
          <p:nvPr/>
        </p:nvSpPr>
        <p:spPr>
          <a:xfrm>
            <a:off x="2743200" y="2921016"/>
            <a:ext cx="6604000" cy="1105535"/>
          </a:xfrm>
          <a:prstGeom prst="rect">
            <a:avLst/>
          </a:prstGeom>
          <a:noFill/>
          <a:ln w="9525">
            <a:noFill/>
          </a:ln>
        </p:spPr>
        <p:txBody>
          <a:bodyPr lIns="121832" tIns="60916" rIns="121832" bIns="60916">
            <a:spAutoFit/>
          </a:bodyPr>
          <a:lstStyle/>
          <a:p>
            <a:pPr algn="ctr" defTabSz="1218240">
              <a:spcBef>
                <a:spcPct val="50000"/>
              </a:spcBef>
              <a:defRPr/>
            </a:pP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1" descr="Capture"/>
          <p:cNvPicPr>
            <a:picLocks noGrp="1" noChangeAspect="1"/>
          </p:cNvPicPr>
          <p:nvPr>
            <p:ph idx="1"/>
          </p:nvPr>
        </p:nvPicPr>
        <p:blipFill rotWithShape="1">
          <a:blip r:embed="rId3"/>
          <a:srcRect t="1246" r="939"/>
          <a:stretch/>
        </p:blipFill>
        <p:spPr>
          <a:xfrm>
            <a:off x="1245476" y="315311"/>
            <a:ext cx="9727324" cy="61756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1600200" y="152400"/>
            <a:ext cx="9133840" cy="63587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3"/>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91" y="3817979"/>
            <a:ext cx="3740151" cy="3206751"/>
          </a:xfrm>
          <a:prstGeom prst="rect">
            <a:avLst/>
          </a:prstGeom>
          <a:noFill/>
          <a:ln w="9525">
            <a:noFill/>
          </a:ln>
        </p:spPr>
      </p:pic>
      <p:sp>
        <p:nvSpPr>
          <p:cNvPr id="67588" name="Text Box 4"/>
          <p:cNvSpPr txBox="1"/>
          <p:nvPr/>
        </p:nvSpPr>
        <p:spPr>
          <a:xfrm>
            <a:off x="2743200" y="2921003"/>
            <a:ext cx="6604000" cy="2090420"/>
          </a:xfrm>
          <a:prstGeom prst="rect">
            <a:avLst/>
          </a:prstGeom>
          <a:noFill/>
          <a:ln w="9525">
            <a:noFill/>
          </a:ln>
        </p:spPr>
        <p:txBody>
          <a:bodyPr lIns="121832" tIns="60916" rIns="121832" bIns="60916">
            <a:spAutoFit/>
          </a:bodyPr>
          <a:lstStyle/>
          <a:p>
            <a:pPr algn="ctr" defTabSz="1218240">
              <a:spcBef>
                <a:spcPct val="50000"/>
              </a:spcBef>
              <a:defRPr/>
            </a:pP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8"/>
            <a:ext cx="11432117" cy="6697133"/>
          </a:xfrm>
          <a:prstGeom prst="rect">
            <a:avLst/>
          </a:prstGeom>
          <a:noFill/>
          <a:ln w="9525">
            <a:noFill/>
          </a:ln>
        </p:spPr>
      </p:pic>
      <p:sp>
        <p:nvSpPr>
          <p:cNvPr id="8198" name="文本框 8197"/>
          <p:cNvSpPr txBox="1"/>
          <p:nvPr/>
        </p:nvSpPr>
        <p:spPr>
          <a:xfrm>
            <a:off x="5283200" y="2514601"/>
            <a:ext cx="5181600" cy="1543051"/>
          </a:xfrm>
          <a:prstGeom prst="rect">
            <a:avLst/>
          </a:prstGeom>
          <a:noFill/>
          <a:ln w="9525">
            <a:noFill/>
          </a:ln>
        </p:spPr>
        <p:txBody>
          <a:bodyPr lIns="66306" tIns="33174" rIns="66306" bIns="33174">
            <a:spAutoFit/>
          </a:bodyPr>
          <a:lstStyle/>
          <a:p>
            <a:pPr algn="ctr" defTabSz="815334">
              <a:spcBef>
                <a:spcPct val="50000"/>
              </a:spcBef>
              <a:defRPr/>
            </a:pPr>
            <a:r>
              <a:rPr lang="en-US" altLang="zh-CN" sz="3200" dirty="0">
                <a:solidFill>
                  <a:prstClr val="black"/>
                </a:solidFill>
                <a:latin typeface="Arial-Rounded" panose="020B0500000000000000" pitchFamily="34" charset="0"/>
                <a:ea typeface="SimSun" panose="02010600030101010101" pitchFamily="2" charset="-122"/>
                <a:cs typeface="Arial-Rounded" panose="020B0500000000000000" pitchFamily="34" charset="0"/>
              </a:rPr>
              <a:t>Trả lời câu hỏi kể chuyện theo tranh qua trò chơi “Hộp quà bí ẩn”</a:t>
            </a:r>
          </a:p>
        </p:txBody>
      </p:sp>
      <p:sp>
        <p:nvSpPr>
          <p:cNvPr id="8200" name="文本框 8199"/>
          <p:cNvSpPr txBox="1"/>
          <p:nvPr/>
        </p:nvSpPr>
        <p:spPr>
          <a:xfrm>
            <a:off x="406400" y="2209801"/>
            <a:ext cx="3352800" cy="640715"/>
          </a:xfrm>
          <a:prstGeom prst="rect">
            <a:avLst/>
          </a:prstGeom>
          <a:noFill/>
          <a:ln w="9525">
            <a:noFill/>
          </a:ln>
        </p:spPr>
        <p:txBody>
          <a:bodyPr lIns="66306" tIns="33174" rIns="66306" bIns="33174">
            <a:spAutoFit/>
          </a:bodyPr>
          <a:lstStyle/>
          <a:p>
            <a:pPr algn="ctr" defTabSz="815334">
              <a:spcBef>
                <a:spcPct val="50000"/>
              </a:spcBef>
              <a:defRPr/>
            </a:pPr>
            <a:r>
              <a:rPr lang="en-US" altLang="zh-CN" sz="3700" dirty="0">
                <a:solidFill>
                  <a:prstClr val="black"/>
                </a:solidFill>
                <a:latin typeface="Arial-Rounded" panose="020B0500000000000000" pitchFamily="34" charset="0"/>
                <a:ea typeface="SimSun" panose="02010600030101010101" pitchFamily="2" charset="-122"/>
                <a:cs typeface="Arial-Rounded" panose="020B0500000000000000" pitchFamily="34"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2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376" tIns="45718" rIns="91376" bIns="45718" anchor="ctr" anchorCtr="0"/>
          <a:lstStyle/>
          <a:p>
            <a:pPr algn="ctr" defTabSz="685286">
              <a:defRPr/>
            </a:pPr>
            <a:endParaRPr dirty="0">
              <a:solidFill>
                <a:srgbClr val="FFFFFF"/>
              </a:solidFill>
              <a:latin typeface="Calibri" panose="020F0502020204030204" charset="0"/>
            </a:endParaRPr>
          </a:p>
        </p:txBody>
      </p:sp>
      <p:sp>
        <p:nvSpPr>
          <p:cNvPr id="23555" name="Rectangle 29"/>
          <p:cNvSpPr/>
          <p:nvPr/>
        </p:nvSpPr>
        <p:spPr>
          <a:xfrm>
            <a:off x="0" y="5156203"/>
            <a:ext cx="12192000" cy="1140884"/>
          </a:xfrm>
          <a:prstGeom prst="rect">
            <a:avLst/>
          </a:prstGeom>
          <a:blipFill rotWithShape="1">
            <a:blip r:embed="rId3"/>
          </a:blipFill>
          <a:ln w="12700">
            <a:noFill/>
          </a:ln>
        </p:spPr>
        <p:txBody>
          <a:bodyPr lIns="91376" tIns="45718" rIns="91376" bIns="45718" anchor="ctr" anchorCtr="0"/>
          <a:lstStyle/>
          <a:p>
            <a:pPr algn="ctr" defTabSz="685286">
              <a:defRPr/>
            </a:pPr>
            <a:endParaRPr dirty="0">
              <a:solidFill>
                <a:srgbClr val="FFFFFF"/>
              </a:solidFill>
              <a:latin typeface="Calibri" panose="020F0502020204030204" charset="0"/>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7"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6"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5" y="931336"/>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54" y="931336"/>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42"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3"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9"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826"/>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826"/>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42"/>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76"/>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376" tIns="45718" rIns="91376" bIns="45718" anchor="ctr" anchorCtr="0"/>
          <a:lstStyle/>
          <a:p>
            <a:pPr algn="ctr" defTabSz="685286">
              <a:defRPr/>
            </a:pPr>
            <a:endParaRPr dirty="0">
              <a:solidFill>
                <a:srgbClr val="FFFFFF"/>
              </a:solidFill>
              <a:latin typeface="Calibri" panose="020F0502020204030204" charset="0"/>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91376" tIns="45718" rIns="91376" bIns="45718" anchor="ctr" anchorCtr="0"/>
          <a:lstStyle/>
          <a:p>
            <a:pPr>
              <a:defRPr/>
            </a:pPr>
            <a:endParaRPr sz="2400" dirty="0">
              <a:solidFill>
                <a:prstClr val="black"/>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255</Words>
  <Application>Microsoft Office PowerPoint</Application>
  <PresentationFormat>Widescreen</PresentationFormat>
  <Paragraphs>37</Paragraphs>
  <Slides>16</Slides>
  <Notes>9</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16</vt:i4>
      </vt:variant>
    </vt:vector>
  </HeadingPairs>
  <TitlesOfParts>
    <vt:vector size="34" baseType="lpstr">
      <vt:lpstr>Microsoft YaHei</vt:lpstr>
      <vt:lpstr>SimSun</vt:lpstr>
      <vt:lpstr>SimSun</vt:lpstr>
      <vt:lpstr>.VnAvant</vt:lpstr>
      <vt:lpstr>Arial</vt:lpstr>
      <vt:lpstr>Arial Rounded MT Bold</vt:lpstr>
      <vt:lpstr>Arial-Rounded</vt:lpstr>
      <vt:lpstr>Calibri</vt:lpstr>
      <vt:lpstr>Calibri Light</vt:lpstr>
      <vt:lpstr>Tahoma</vt:lpstr>
      <vt:lpstr>Times New Roman</vt:lpstr>
      <vt:lpstr>UTM Avo</vt:lpstr>
      <vt:lpstr>2_Office Theme</vt:lpstr>
      <vt:lpstr>4_Office Theme</vt:lpstr>
      <vt:lpstr>3_Office Theme</vt:lpstr>
      <vt:lpstr>Office 主题</vt:lpstr>
      <vt:lpstr>6_Office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HongHa</cp:lastModifiedBy>
  <cp:revision>32</cp:revision>
  <dcterms:created xsi:type="dcterms:W3CDTF">2021-05-25T09:40:38Z</dcterms:created>
  <dcterms:modified xsi:type="dcterms:W3CDTF">2021-10-01T04:01:29Z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