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815" r:id="rId3"/>
    <p:sldMasterId id="2147483829" r:id="rId4"/>
    <p:sldMasterId id="2147483845" r:id="rId5"/>
  </p:sldMasterIdLst>
  <p:notesMasterIdLst>
    <p:notesMasterId r:id="rId24"/>
  </p:notesMasterIdLst>
  <p:sldIdLst>
    <p:sldId id="574" r:id="rId6"/>
    <p:sldId id="553" r:id="rId7"/>
    <p:sldId id="257" r:id="rId8"/>
    <p:sldId id="258" r:id="rId9"/>
    <p:sldId id="259" r:id="rId10"/>
    <p:sldId id="260" r:id="rId11"/>
    <p:sldId id="261" r:id="rId12"/>
    <p:sldId id="262" r:id="rId13"/>
    <p:sldId id="263" r:id="rId14"/>
    <p:sldId id="548" r:id="rId15"/>
    <p:sldId id="584" r:id="rId16"/>
    <p:sldId id="585" r:id="rId17"/>
    <p:sldId id="586" r:id="rId18"/>
    <p:sldId id="587" r:id="rId19"/>
    <p:sldId id="588" r:id="rId20"/>
    <p:sldId id="589" r:id="rId21"/>
    <p:sldId id="590" r:id="rId22"/>
    <p:sldId id="573" r:id="rId23"/>
  </p:sldIdLst>
  <p:sldSz cx="12192000" cy="6858000"/>
  <p:notesSz cx="6858000" cy="9144000"/>
  <p:custDataLst>
    <p:tags r:id="rId25"/>
  </p:custDataLst>
  <p:defaultTextStyle>
    <a:defPPr>
      <a:defRPr lang="en-US"/>
    </a:defPPr>
    <a:lvl1pPr marL="0" algn="l" defTabSz="913936" rtl="0" eaLnBrk="1" latinLnBrk="0" hangingPunct="1">
      <a:defRPr sz="1900" kern="1200">
        <a:solidFill>
          <a:schemeClr val="tx1"/>
        </a:solidFill>
        <a:latin typeface="+mn-lt"/>
        <a:ea typeface="+mn-ea"/>
        <a:cs typeface="+mn-cs"/>
      </a:defRPr>
    </a:lvl1pPr>
    <a:lvl2pPr marL="456967" algn="l" defTabSz="913936" rtl="0" eaLnBrk="1" latinLnBrk="0" hangingPunct="1">
      <a:defRPr sz="1900" kern="1200">
        <a:solidFill>
          <a:schemeClr val="tx1"/>
        </a:solidFill>
        <a:latin typeface="+mn-lt"/>
        <a:ea typeface="+mn-ea"/>
        <a:cs typeface="+mn-cs"/>
      </a:defRPr>
    </a:lvl2pPr>
    <a:lvl3pPr marL="913936" algn="l" defTabSz="913936" rtl="0" eaLnBrk="1" latinLnBrk="0" hangingPunct="1">
      <a:defRPr sz="1900" kern="1200">
        <a:solidFill>
          <a:schemeClr val="tx1"/>
        </a:solidFill>
        <a:latin typeface="+mn-lt"/>
        <a:ea typeface="+mn-ea"/>
        <a:cs typeface="+mn-cs"/>
      </a:defRPr>
    </a:lvl3pPr>
    <a:lvl4pPr marL="1370904" algn="l" defTabSz="913936" rtl="0" eaLnBrk="1" latinLnBrk="0" hangingPunct="1">
      <a:defRPr sz="1900" kern="1200">
        <a:solidFill>
          <a:schemeClr val="tx1"/>
        </a:solidFill>
        <a:latin typeface="+mn-lt"/>
        <a:ea typeface="+mn-ea"/>
        <a:cs typeface="+mn-cs"/>
      </a:defRPr>
    </a:lvl4pPr>
    <a:lvl5pPr marL="1827871" algn="l" defTabSz="913936" rtl="0" eaLnBrk="1" latinLnBrk="0" hangingPunct="1">
      <a:defRPr sz="1900" kern="1200">
        <a:solidFill>
          <a:schemeClr val="tx1"/>
        </a:solidFill>
        <a:latin typeface="+mn-lt"/>
        <a:ea typeface="+mn-ea"/>
        <a:cs typeface="+mn-cs"/>
      </a:defRPr>
    </a:lvl5pPr>
    <a:lvl6pPr marL="2284839" algn="l" defTabSz="913936" rtl="0" eaLnBrk="1" latinLnBrk="0" hangingPunct="1">
      <a:defRPr sz="1900" kern="1200">
        <a:solidFill>
          <a:schemeClr val="tx1"/>
        </a:solidFill>
        <a:latin typeface="+mn-lt"/>
        <a:ea typeface="+mn-ea"/>
        <a:cs typeface="+mn-cs"/>
      </a:defRPr>
    </a:lvl6pPr>
    <a:lvl7pPr marL="2741803" algn="l" defTabSz="913936" rtl="0" eaLnBrk="1" latinLnBrk="0" hangingPunct="1">
      <a:defRPr sz="1900" kern="1200">
        <a:solidFill>
          <a:schemeClr val="tx1"/>
        </a:solidFill>
        <a:latin typeface="+mn-lt"/>
        <a:ea typeface="+mn-ea"/>
        <a:cs typeface="+mn-cs"/>
      </a:defRPr>
    </a:lvl7pPr>
    <a:lvl8pPr marL="3198770" algn="l" defTabSz="913936" rtl="0" eaLnBrk="1" latinLnBrk="0" hangingPunct="1">
      <a:defRPr sz="1900" kern="1200">
        <a:solidFill>
          <a:schemeClr val="tx1"/>
        </a:solidFill>
        <a:latin typeface="+mn-lt"/>
        <a:ea typeface="+mn-ea"/>
        <a:cs typeface="+mn-cs"/>
      </a:defRPr>
    </a:lvl8pPr>
    <a:lvl9pPr marL="3655739" algn="l" defTabSz="91393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8" d="100"/>
          <a:sy n="68" d="100"/>
        </p:scale>
        <p:origin x="30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958A7-E0F6-4524-B21B-C7C0C5DA782B}" type="datetimeFigureOut">
              <a:rPr lang="en-US" smtClean="0"/>
              <a:t>13-Jun-22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44195-EE9F-4C49-B7FE-A5D42C8C9DA0}" type="slidenum">
              <a:rPr lang="en-US" smtClean="0"/>
              <a:t>‹#›</a:t>
            </a:fld>
            <a:endParaRPr lang="en-US"/>
          </a:p>
        </p:txBody>
      </p:sp>
    </p:spTree>
    <p:extLst>
      <p:ext uri="{BB962C8B-B14F-4D97-AF65-F5344CB8AC3E}">
        <p14:creationId xmlns:p14="http://schemas.microsoft.com/office/powerpoint/2010/main" val="3183219232"/>
      </p:ext>
    </p:extLst>
  </p:cSld>
  <p:clrMap bg1="lt1" tx1="dk1" bg2="lt2" tx2="dk2" accent1="accent1" accent2="accent2" accent3="accent3" accent4="accent4" accent5="accent5" accent6="accent6" hlink="hlink" folHlink="folHlink"/>
  <p:notesStyle>
    <a:lvl1pPr marL="0" algn="l" defTabSz="913936" rtl="0" eaLnBrk="1" latinLnBrk="0" hangingPunct="1">
      <a:defRPr sz="1200" kern="1200">
        <a:solidFill>
          <a:schemeClr val="tx1"/>
        </a:solidFill>
        <a:latin typeface="+mn-lt"/>
        <a:ea typeface="+mn-ea"/>
        <a:cs typeface="+mn-cs"/>
      </a:defRPr>
    </a:lvl1pPr>
    <a:lvl2pPr marL="456967" algn="l" defTabSz="913936" rtl="0" eaLnBrk="1" latinLnBrk="0" hangingPunct="1">
      <a:defRPr sz="1200" kern="1200">
        <a:solidFill>
          <a:schemeClr val="tx1"/>
        </a:solidFill>
        <a:latin typeface="+mn-lt"/>
        <a:ea typeface="+mn-ea"/>
        <a:cs typeface="+mn-cs"/>
      </a:defRPr>
    </a:lvl2pPr>
    <a:lvl3pPr marL="913936" algn="l" defTabSz="913936" rtl="0" eaLnBrk="1" latinLnBrk="0" hangingPunct="1">
      <a:defRPr sz="1200" kern="1200">
        <a:solidFill>
          <a:schemeClr val="tx1"/>
        </a:solidFill>
        <a:latin typeface="+mn-lt"/>
        <a:ea typeface="+mn-ea"/>
        <a:cs typeface="+mn-cs"/>
      </a:defRPr>
    </a:lvl3pPr>
    <a:lvl4pPr marL="1370904" algn="l" defTabSz="913936" rtl="0" eaLnBrk="1" latinLnBrk="0" hangingPunct="1">
      <a:defRPr sz="1200" kern="1200">
        <a:solidFill>
          <a:schemeClr val="tx1"/>
        </a:solidFill>
        <a:latin typeface="+mn-lt"/>
        <a:ea typeface="+mn-ea"/>
        <a:cs typeface="+mn-cs"/>
      </a:defRPr>
    </a:lvl4pPr>
    <a:lvl5pPr marL="1827871" algn="l" defTabSz="913936" rtl="0" eaLnBrk="1" latinLnBrk="0" hangingPunct="1">
      <a:defRPr sz="1200" kern="1200">
        <a:solidFill>
          <a:schemeClr val="tx1"/>
        </a:solidFill>
        <a:latin typeface="+mn-lt"/>
        <a:ea typeface="+mn-ea"/>
        <a:cs typeface="+mn-cs"/>
      </a:defRPr>
    </a:lvl5pPr>
    <a:lvl6pPr marL="2284839" algn="l" defTabSz="913936" rtl="0" eaLnBrk="1" latinLnBrk="0" hangingPunct="1">
      <a:defRPr sz="1200" kern="1200">
        <a:solidFill>
          <a:schemeClr val="tx1"/>
        </a:solidFill>
        <a:latin typeface="+mn-lt"/>
        <a:ea typeface="+mn-ea"/>
        <a:cs typeface="+mn-cs"/>
      </a:defRPr>
    </a:lvl6pPr>
    <a:lvl7pPr marL="2741803" algn="l" defTabSz="913936" rtl="0" eaLnBrk="1" latinLnBrk="0" hangingPunct="1">
      <a:defRPr sz="1200" kern="1200">
        <a:solidFill>
          <a:schemeClr val="tx1"/>
        </a:solidFill>
        <a:latin typeface="+mn-lt"/>
        <a:ea typeface="+mn-ea"/>
        <a:cs typeface="+mn-cs"/>
      </a:defRPr>
    </a:lvl7pPr>
    <a:lvl8pPr marL="3198770" algn="l" defTabSz="913936" rtl="0" eaLnBrk="1" latinLnBrk="0" hangingPunct="1">
      <a:defRPr sz="1200" kern="1200">
        <a:solidFill>
          <a:schemeClr val="tx1"/>
        </a:solidFill>
        <a:latin typeface="+mn-lt"/>
        <a:ea typeface="+mn-ea"/>
        <a:cs typeface="+mn-cs"/>
      </a:defRPr>
    </a:lvl8pPr>
    <a:lvl9pPr marL="3655739" algn="l" defTabSz="91393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t>3</a:t>
            </a:fld>
            <a:endParaRPr lang="en-US"/>
          </a:p>
        </p:txBody>
      </p:sp>
    </p:spTree>
    <p:extLst>
      <p:ext uri="{BB962C8B-B14F-4D97-AF65-F5344CB8AC3E}">
        <p14:creationId xmlns:p14="http://schemas.microsoft.com/office/powerpoint/2010/main" val="3194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25282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272" indent="0" algn="ctr">
              <a:buNone/>
              <a:defRPr>
                <a:solidFill>
                  <a:schemeClr val="tx1">
                    <a:tint val="75000"/>
                  </a:schemeClr>
                </a:solidFill>
              </a:defRPr>
            </a:lvl2pPr>
            <a:lvl3pPr marL="822541" indent="0" algn="ctr">
              <a:buNone/>
              <a:defRPr>
                <a:solidFill>
                  <a:schemeClr val="tx1">
                    <a:tint val="75000"/>
                  </a:schemeClr>
                </a:solidFill>
              </a:defRPr>
            </a:lvl3pPr>
            <a:lvl4pPr marL="1233811" indent="0" algn="ctr">
              <a:buNone/>
              <a:defRPr>
                <a:solidFill>
                  <a:schemeClr val="tx1">
                    <a:tint val="75000"/>
                  </a:schemeClr>
                </a:solidFill>
              </a:defRPr>
            </a:lvl4pPr>
            <a:lvl5pPr marL="1645084" indent="0" algn="ctr">
              <a:buNone/>
              <a:defRPr>
                <a:solidFill>
                  <a:schemeClr val="tx1">
                    <a:tint val="75000"/>
                  </a:schemeClr>
                </a:solidFill>
              </a:defRPr>
            </a:lvl5pPr>
            <a:lvl6pPr marL="2056352" indent="0" algn="ctr">
              <a:buNone/>
              <a:defRPr>
                <a:solidFill>
                  <a:schemeClr val="tx1">
                    <a:tint val="75000"/>
                  </a:schemeClr>
                </a:solidFill>
              </a:defRPr>
            </a:lvl6pPr>
            <a:lvl7pPr marL="2467626" indent="0" algn="ctr">
              <a:buNone/>
              <a:defRPr>
                <a:solidFill>
                  <a:schemeClr val="tx1">
                    <a:tint val="75000"/>
                  </a:schemeClr>
                </a:solidFill>
              </a:defRPr>
            </a:lvl7pPr>
            <a:lvl8pPr marL="2878895" indent="0" algn="ctr">
              <a:buNone/>
              <a:defRPr>
                <a:solidFill>
                  <a:schemeClr val="tx1">
                    <a:tint val="75000"/>
                  </a:schemeClr>
                </a:solidFill>
              </a:defRPr>
            </a:lvl8pPr>
            <a:lvl9pPr marL="32901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3C5C46-425D-4430-A476-AE35FFC526C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extLst>
      <p:ext uri="{BB962C8B-B14F-4D97-AF65-F5344CB8AC3E}">
        <p14:creationId xmlns:p14="http://schemas.microsoft.com/office/powerpoint/2010/main" val="1483010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6967" indent="0" algn="ctr">
              <a:buNone/>
              <a:defRPr sz="2000"/>
            </a:lvl2pPr>
            <a:lvl3pPr marL="913936" indent="0" algn="ctr">
              <a:buNone/>
              <a:defRPr sz="1900"/>
            </a:lvl3pPr>
            <a:lvl4pPr marL="1370904" indent="0" algn="ctr">
              <a:buNone/>
              <a:defRPr sz="1600"/>
            </a:lvl4pPr>
            <a:lvl5pPr marL="1827871" indent="0" algn="ctr">
              <a:buNone/>
              <a:defRPr sz="1600"/>
            </a:lvl5pPr>
            <a:lvl6pPr marL="2284839" indent="0" algn="ctr">
              <a:buNone/>
              <a:defRPr sz="1600"/>
            </a:lvl6pPr>
            <a:lvl7pPr marL="2741803" indent="0" algn="ctr">
              <a:buNone/>
              <a:defRPr sz="1600"/>
            </a:lvl7pPr>
            <a:lvl8pPr marL="3198770" indent="0" algn="ctr">
              <a:buNone/>
              <a:defRPr sz="1600"/>
            </a:lvl8pPr>
            <a:lvl9pPr marL="36557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2349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1789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6967" indent="0">
              <a:buNone/>
              <a:defRPr sz="2000">
                <a:solidFill>
                  <a:schemeClr val="tx1">
                    <a:tint val="75000"/>
                  </a:schemeClr>
                </a:solidFill>
              </a:defRPr>
            </a:lvl2pPr>
            <a:lvl3pPr marL="913936" indent="0">
              <a:buNone/>
              <a:defRPr sz="1900">
                <a:solidFill>
                  <a:schemeClr val="tx1">
                    <a:tint val="75000"/>
                  </a:schemeClr>
                </a:solidFill>
              </a:defRPr>
            </a:lvl3pPr>
            <a:lvl4pPr marL="1370904" indent="0">
              <a:buNone/>
              <a:defRPr sz="1600">
                <a:solidFill>
                  <a:schemeClr val="tx1">
                    <a:tint val="75000"/>
                  </a:schemeClr>
                </a:solidFill>
              </a:defRPr>
            </a:lvl4pPr>
            <a:lvl5pPr marL="1827871" indent="0">
              <a:buNone/>
              <a:defRPr sz="1600">
                <a:solidFill>
                  <a:schemeClr val="tx1">
                    <a:tint val="75000"/>
                  </a:schemeClr>
                </a:solidFill>
              </a:defRPr>
            </a:lvl5pPr>
            <a:lvl6pPr marL="2284839" indent="0">
              <a:buNone/>
              <a:defRPr sz="1600">
                <a:solidFill>
                  <a:schemeClr val="tx1">
                    <a:tint val="75000"/>
                  </a:schemeClr>
                </a:solidFill>
              </a:defRPr>
            </a:lvl6pPr>
            <a:lvl7pPr marL="2741803" indent="0">
              <a:buNone/>
              <a:defRPr sz="1600">
                <a:solidFill>
                  <a:schemeClr val="tx1">
                    <a:tint val="75000"/>
                  </a:schemeClr>
                </a:solidFill>
              </a:defRPr>
            </a:lvl7pPr>
            <a:lvl8pPr marL="3198770" indent="0">
              <a:buNone/>
              <a:defRPr sz="1600">
                <a:solidFill>
                  <a:schemeClr val="tx1">
                    <a:tint val="75000"/>
                  </a:schemeClr>
                </a:solidFill>
              </a:defRPr>
            </a:lvl8pPr>
            <a:lvl9pPr marL="365573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87759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13-Jun-22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6688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13-Jun-22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071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13-Jun-22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71956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13-Jun-22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946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13-Jun-22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9729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0" y="987436"/>
            <a:ext cx="6172200" cy="4873625"/>
          </a:xfrm>
        </p:spPr>
        <p:txBody>
          <a:bodyPr/>
          <a:lstStyle>
            <a:lvl1pPr marL="0" indent="0">
              <a:buNone/>
              <a:defRPr sz="3200"/>
            </a:lvl1pPr>
            <a:lvl2pPr marL="456967" indent="0">
              <a:buNone/>
              <a:defRPr sz="2800"/>
            </a:lvl2pPr>
            <a:lvl3pPr marL="913936" indent="0">
              <a:buNone/>
              <a:defRPr sz="2400"/>
            </a:lvl3pPr>
            <a:lvl4pPr marL="1370904" indent="0">
              <a:buNone/>
              <a:defRPr sz="2000"/>
            </a:lvl4pPr>
            <a:lvl5pPr marL="1827871" indent="0">
              <a:buNone/>
              <a:defRPr sz="2000"/>
            </a:lvl5pPr>
            <a:lvl6pPr marL="2284839" indent="0">
              <a:buNone/>
              <a:defRPr sz="2000"/>
            </a:lvl6pPr>
            <a:lvl7pPr marL="2741803" indent="0">
              <a:buNone/>
              <a:defRPr sz="2000"/>
            </a:lvl7pPr>
            <a:lvl8pPr marL="3198770" indent="0">
              <a:buNone/>
              <a:defRPr sz="2000"/>
            </a:lvl8pPr>
            <a:lvl9pPr marL="365573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13-Jun-22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90149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11563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7"/>
            <a:ext cx="2628901"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1" y="365137"/>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19590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22865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0"/>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7"/>
            <a:ext cx="12192000" cy="353757"/>
          </a:xfrm>
          <a:prstGeom prst="rect">
            <a:avLst/>
          </a:prstGeom>
        </p:spPr>
      </p:pic>
      <p:sp>
        <p:nvSpPr>
          <p:cNvPr id="3" name="标题 2"/>
          <p:cNvSpPr>
            <a:spLocks noGrp="1"/>
          </p:cNvSpPr>
          <p:nvPr>
            <p:ph type="title" hasCustomPrompt="1"/>
          </p:nvPr>
        </p:nvSpPr>
        <p:spPr>
          <a:xfrm>
            <a:off x="2131310" y="131279"/>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94326705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5" name="Footer Placeholder 4">
            <a:extLst>
              <a:ext uri="{FF2B5EF4-FFF2-40B4-BE49-F238E27FC236}">
                <a16:creationId xmlns=""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4203363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5" name="Footer Placeholder 4">
            <a:extLst>
              <a:ext uri="{FF2B5EF4-FFF2-40B4-BE49-F238E27FC236}">
                <a16:creationId xmlns=""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419467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5" name="Footer Placeholder 4">
            <a:extLst>
              <a:ext uri="{FF2B5EF4-FFF2-40B4-BE49-F238E27FC236}">
                <a16:creationId xmlns=""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300998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6" name="Footer Placeholder 5">
            <a:extLst>
              <a:ext uri="{FF2B5EF4-FFF2-40B4-BE49-F238E27FC236}">
                <a16:creationId xmlns=""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800769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00">
                <a:solidFill>
                  <a:schemeClr val="tx1">
                    <a:tint val="75000"/>
                  </a:schemeClr>
                </a:solidFill>
              </a:defRPr>
            </a:lvl1pPr>
            <a:lvl2pPr marL="411272" indent="0">
              <a:buNone/>
              <a:defRPr sz="1600">
                <a:solidFill>
                  <a:schemeClr val="tx1">
                    <a:tint val="75000"/>
                  </a:schemeClr>
                </a:solidFill>
              </a:defRPr>
            </a:lvl2pPr>
            <a:lvl3pPr marL="822541" indent="0">
              <a:buNone/>
              <a:defRPr sz="1500">
                <a:solidFill>
                  <a:schemeClr val="tx1">
                    <a:tint val="75000"/>
                  </a:schemeClr>
                </a:solidFill>
              </a:defRPr>
            </a:lvl3pPr>
            <a:lvl4pPr marL="1233811" indent="0">
              <a:buNone/>
              <a:defRPr sz="1200">
                <a:solidFill>
                  <a:schemeClr val="tx1">
                    <a:tint val="75000"/>
                  </a:schemeClr>
                </a:solidFill>
              </a:defRPr>
            </a:lvl4pPr>
            <a:lvl5pPr marL="1645084" indent="0">
              <a:buNone/>
              <a:defRPr sz="1200">
                <a:solidFill>
                  <a:schemeClr val="tx1">
                    <a:tint val="75000"/>
                  </a:schemeClr>
                </a:solidFill>
              </a:defRPr>
            </a:lvl5pPr>
            <a:lvl6pPr marL="2056352" indent="0">
              <a:buNone/>
              <a:defRPr sz="1200">
                <a:solidFill>
                  <a:schemeClr val="tx1">
                    <a:tint val="75000"/>
                  </a:schemeClr>
                </a:solidFill>
              </a:defRPr>
            </a:lvl6pPr>
            <a:lvl7pPr marL="2467626" indent="0">
              <a:buNone/>
              <a:defRPr sz="1200">
                <a:solidFill>
                  <a:schemeClr val="tx1">
                    <a:tint val="75000"/>
                  </a:schemeClr>
                </a:solidFill>
              </a:defRPr>
            </a:lvl7pPr>
            <a:lvl8pPr marL="2878895" indent="0">
              <a:buNone/>
              <a:defRPr sz="1200">
                <a:solidFill>
                  <a:schemeClr val="tx1">
                    <a:tint val="75000"/>
                  </a:schemeClr>
                </a:solidFill>
              </a:defRPr>
            </a:lvl8pPr>
            <a:lvl9pPr marL="32901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3C5C46-425D-4430-A476-AE35FFC526CA}" type="datetimeFigureOut">
              <a:rPr lang="en-US" smtClean="0"/>
              <a:t>13-Jun-22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8" name="Footer Placeholder 7">
            <a:extLst>
              <a:ext uri="{FF2B5EF4-FFF2-40B4-BE49-F238E27FC236}">
                <a16:creationId xmlns=""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9" name="Slide Number Placeholder 8">
            <a:extLst>
              <a:ext uri="{FF2B5EF4-FFF2-40B4-BE49-F238E27FC236}">
                <a16:creationId xmlns=""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64683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550740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3" name="Footer Placeholder 2">
            <a:extLst>
              <a:ext uri="{FF2B5EF4-FFF2-40B4-BE49-F238E27FC236}">
                <a16:creationId xmlns=""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4" name="Slide Number Placeholder 3">
            <a:extLst>
              <a:ext uri="{FF2B5EF4-FFF2-40B4-BE49-F238E27FC236}">
                <a16:creationId xmlns=""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015232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6" name="Footer Placeholder 5">
            <a:extLst>
              <a:ext uri="{FF2B5EF4-FFF2-40B4-BE49-F238E27FC236}">
                <a16:creationId xmlns=""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208052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6" name="Footer Placeholder 5">
            <a:extLst>
              <a:ext uri="{FF2B5EF4-FFF2-40B4-BE49-F238E27FC236}">
                <a16:creationId xmlns=""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298420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5" name="Footer Placeholder 4">
            <a:extLst>
              <a:ext uri="{FF2B5EF4-FFF2-40B4-BE49-F238E27FC236}">
                <a16:creationId xmlns=""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5971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13-Jun-22</a:t>
            </a:fld>
            <a:endParaRPr lang="en-US" sz="1800">
              <a:solidFill>
                <a:prstClr val="black"/>
              </a:solidFill>
            </a:endParaRPr>
          </a:p>
        </p:txBody>
      </p:sp>
      <p:sp>
        <p:nvSpPr>
          <p:cNvPr id="5" name="Footer Placeholder 4">
            <a:extLst>
              <a:ext uri="{FF2B5EF4-FFF2-40B4-BE49-F238E27FC236}">
                <a16:creationId xmlns=""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54932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6967" indent="0" algn="ctr">
              <a:buNone/>
              <a:defRPr sz="2000"/>
            </a:lvl2pPr>
            <a:lvl3pPr marL="913936" indent="0" algn="ctr">
              <a:buNone/>
              <a:defRPr sz="1900"/>
            </a:lvl3pPr>
            <a:lvl4pPr marL="1370904" indent="0" algn="ctr">
              <a:buNone/>
              <a:defRPr sz="1600"/>
            </a:lvl4pPr>
            <a:lvl5pPr marL="1827871" indent="0" algn="ctr">
              <a:buNone/>
              <a:defRPr sz="1600"/>
            </a:lvl5pPr>
            <a:lvl6pPr marL="2284839" indent="0" algn="ctr">
              <a:buNone/>
              <a:defRPr sz="1600"/>
            </a:lvl6pPr>
            <a:lvl7pPr marL="2741803" indent="0" algn="ctr">
              <a:buNone/>
              <a:defRPr sz="1600"/>
            </a:lvl7pPr>
            <a:lvl8pPr marL="3198770" indent="0" algn="ctr">
              <a:buNone/>
              <a:defRPr sz="1600"/>
            </a:lvl8pPr>
            <a:lvl9pPr marL="36557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854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776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6967" indent="0">
              <a:buNone/>
              <a:defRPr sz="2000">
                <a:solidFill>
                  <a:schemeClr val="tx1">
                    <a:tint val="75000"/>
                  </a:schemeClr>
                </a:solidFill>
              </a:defRPr>
            </a:lvl2pPr>
            <a:lvl3pPr marL="913936" indent="0">
              <a:buNone/>
              <a:defRPr sz="1900">
                <a:solidFill>
                  <a:schemeClr val="tx1">
                    <a:tint val="75000"/>
                  </a:schemeClr>
                </a:solidFill>
              </a:defRPr>
            </a:lvl3pPr>
            <a:lvl4pPr marL="1370904" indent="0">
              <a:buNone/>
              <a:defRPr sz="1600">
                <a:solidFill>
                  <a:schemeClr val="tx1">
                    <a:tint val="75000"/>
                  </a:schemeClr>
                </a:solidFill>
              </a:defRPr>
            </a:lvl4pPr>
            <a:lvl5pPr marL="1827871" indent="0">
              <a:buNone/>
              <a:defRPr sz="1600">
                <a:solidFill>
                  <a:schemeClr val="tx1">
                    <a:tint val="75000"/>
                  </a:schemeClr>
                </a:solidFill>
              </a:defRPr>
            </a:lvl5pPr>
            <a:lvl6pPr marL="2284839" indent="0">
              <a:buNone/>
              <a:defRPr sz="1600">
                <a:solidFill>
                  <a:schemeClr val="tx1">
                    <a:tint val="75000"/>
                  </a:schemeClr>
                </a:solidFill>
              </a:defRPr>
            </a:lvl6pPr>
            <a:lvl7pPr marL="2741803" indent="0">
              <a:buNone/>
              <a:defRPr sz="1600">
                <a:solidFill>
                  <a:schemeClr val="tx1">
                    <a:tint val="75000"/>
                  </a:schemeClr>
                </a:solidFill>
              </a:defRPr>
            </a:lvl7pPr>
            <a:lvl8pPr marL="3198770" indent="0">
              <a:buNone/>
              <a:defRPr sz="1600">
                <a:solidFill>
                  <a:schemeClr val="tx1">
                    <a:tint val="75000"/>
                  </a:schemeClr>
                </a:solidFill>
              </a:defRPr>
            </a:lvl8pPr>
            <a:lvl9pPr marL="365573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77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3C5C46-425D-4430-A476-AE35FFC526CA}" type="datetimeFigureOut">
              <a:rPr lang="en-US" smtClean="0"/>
              <a:t>13-Jun-22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544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393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98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59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208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0" y="987436"/>
            <a:ext cx="6172200" cy="4873625"/>
          </a:xfrm>
        </p:spPr>
        <p:txBody>
          <a:bodyPr/>
          <a:lstStyle>
            <a:lvl1pPr marL="0" indent="0">
              <a:buNone/>
              <a:defRPr sz="3200"/>
            </a:lvl1pPr>
            <a:lvl2pPr marL="456967" indent="0">
              <a:buNone/>
              <a:defRPr sz="2800"/>
            </a:lvl2pPr>
            <a:lvl3pPr marL="913936" indent="0">
              <a:buNone/>
              <a:defRPr sz="2400"/>
            </a:lvl3pPr>
            <a:lvl4pPr marL="1370904" indent="0">
              <a:buNone/>
              <a:defRPr sz="2000"/>
            </a:lvl4pPr>
            <a:lvl5pPr marL="1827871" indent="0">
              <a:buNone/>
              <a:defRPr sz="2000"/>
            </a:lvl5pPr>
            <a:lvl6pPr marL="2284839" indent="0">
              <a:buNone/>
              <a:defRPr sz="2000"/>
            </a:lvl6pPr>
            <a:lvl7pPr marL="2741803" indent="0">
              <a:buNone/>
              <a:defRPr sz="2000"/>
            </a:lvl7pPr>
            <a:lvl8pPr marL="3198770" indent="0">
              <a:buNone/>
              <a:defRPr sz="2000"/>
            </a:lvl8pPr>
            <a:lvl9pPr marL="365573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658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207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7"/>
            <a:ext cx="2628901"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1" y="365137"/>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51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220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0"/>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7"/>
            <a:ext cx="12192000" cy="353757"/>
          </a:xfrm>
          <a:prstGeom prst="rect">
            <a:avLst/>
          </a:prstGeom>
        </p:spPr>
      </p:pic>
      <p:sp>
        <p:nvSpPr>
          <p:cNvPr id="3" name="标题 2"/>
          <p:cNvSpPr>
            <a:spLocks noGrp="1"/>
          </p:cNvSpPr>
          <p:nvPr>
            <p:ph type="title" hasCustomPrompt="1"/>
          </p:nvPr>
        </p:nvSpPr>
        <p:spPr>
          <a:xfrm>
            <a:off x="2131310" y="131279"/>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32580628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5120"/>
            <a:ext cx="5386919" cy="639763"/>
          </a:xfrm>
        </p:spPr>
        <p:txBody>
          <a:bodyPr anchor="b"/>
          <a:lstStyle>
            <a:lvl1pPr marL="0" indent="0">
              <a:buNone/>
              <a:defRPr sz="2200" b="1"/>
            </a:lvl1pPr>
            <a:lvl2pPr marL="411272" indent="0">
              <a:buNone/>
              <a:defRPr sz="1900" b="1"/>
            </a:lvl2pPr>
            <a:lvl3pPr marL="822541" indent="0">
              <a:buNone/>
              <a:defRPr sz="1600" b="1"/>
            </a:lvl3pPr>
            <a:lvl4pPr marL="1233811" indent="0">
              <a:buNone/>
              <a:defRPr sz="1500" b="1"/>
            </a:lvl4pPr>
            <a:lvl5pPr marL="1645084" indent="0">
              <a:buNone/>
              <a:defRPr sz="1500" b="1"/>
            </a:lvl5pPr>
            <a:lvl6pPr marL="2056352" indent="0">
              <a:buNone/>
              <a:defRPr sz="1500" b="1"/>
            </a:lvl6pPr>
            <a:lvl7pPr marL="2467626" indent="0">
              <a:buNone/>
              <a:defRPr sz="1500" b="1"/>
            </a:lvl7pPr>
            <a:lvl8pPr marL="2878895" indent="0">
              <a:buNone/>
              <a:defRPr sz="1500" b="1"/>
            </a:lvl8pPr>
            <a:lvl9pPr marL="329016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7" y="2174874"/>
            <a:ext cx="5386919"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20"/>
            <a:ext cx="5389033" cy="639763"/>
          </a:xfrm>
        </p:spPr>
        <p:txBody>
          <a:bodyPr anchor="b"/>
          <a:lstStyle>
            <a:lvl1pPr marL="0" indent="0">
              <a:buNone/>
              <a:defRPr sz="2200" b="1"/>
            </a:lvl1pPr>
            <a:lvl2pPr marL="411272" indent="0">
              <a:buNone/>
              <a:defRPr sz="1900" b="1"/>
            </a:lvl2pPr>
            <a:lvl3pPr marL="822541" indent="0">
              <a:buNone/>
              <a:defRPr sz="1600" b="1"/>
            </a:lvl3pPr>
            <a:lvl4pPr marL="1233811" indent="0">
              <a:buNone/>
              <a:defRPr sz="1500" b="1"/>
            </a:lvl4pPr>
            <a:lvl5pPr marL="1645084" indent="0">
              <a:buNone/>
              <a:defRPr sz="1500" b="1"/>
            </a:lvl5pPr>
            <a:lvl6pPr marL="2056352" indent="0">
              <a:buNone/>
              <a:defRPr sz="1500" b="1"/>
            </a:lvl6pPr>
            <a:lvl7pPr marL="2467626" indent="0">
              <a:buNone/>
              <a:defRPr sz="1500" b="1"/>
            </a:lvl7pPr>
            <a:lvl8pPr marL="2878895" indent="0">
              <a:buNone/>
              <a:defRPr sz="1500" b="1"/>
            </a:lvl8pPr>
            <a:lvl9pPr marL="329016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84" y="2174874"/>
            <a:ext cx="5389033"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3C5C46-425D-4430-A476-AE35FFC526CA}" type="datetimeFigureOut">
              <a:rPr lang="en-US" smtClean="0"/>
              <a:t>13-Jun-22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13-Jun-22</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3863535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defTabSz="1219170">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765810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3643461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85553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defTabSz="1219170">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25453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749236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defTabSz="1219170">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335833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pPr>
              <a:endParaRPr lang="en-US" sz="1867" kern="0">
                <a:solidFill>
                  <a:srgbClr val="BAE5E4"/>
                </a:solidFill>
                <a:sym typeface="Arial"/>
              </a:endParaRPr>
            </a:p>
          </p:txBody>
        </p:sp>
      </p:grpSp>
    </p:spTree>
    <p:extLst>
      <p:ext uri="{BB962C8B-B14F-4D97-AF65-F5344CB8AC3E}">
        <p14:creationId xmlns:p14="http://schemas.microsoft.com/office/powerpoint/2010/main" val="23545966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defTabSz="1219170">
              <a:buClr>
                <a:srgbClr val="000000"/>
              </a:buClr>
              <a:buFont typeface="Arial"/>
              <a:buNone/>
            </a:pPr>
            <a:endParaRPr lang="en-US" sz="1867" kern="0" dirty="0">
              <a:solidFill>
                <a:srgbClr val="000000"/>
              </a:solidFill>
              <a:cs typeface="Arial"/>
              <a:sym typeface="Arial"/>
            </a:endParaRPr>
          </a:p>
        </p:txBody>
      </p:sp>
    </p:spTree>
    <p:extLst>
      <p:ext uri="{BB962C8B-B14F-4D97-AF65-F5344CB8AC3E}">
        <p14:creationId xmlns:p14="http://schemas.microsoft.com/office/powerpoint/2010/main" val="1227579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92700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3C5C46-425D-4430-A476-AE35FFC526CA}" type="datetimeFigureOut">
              <a:rPr lang="en-US" smtClean="0"/>
              <a:t>13-Jun-22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03103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C5C46-425D-4430-A476-AE35FFC526CA}" type="datetimeFigureOut">
              <a:rPr lang="en-US" smtClean="0"/>
              <a:t>13-Jun-22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6741" y="273060"/>
            <a:ext cx="6815667" cy="5853113"/>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200"/>
            </a:lvl1pPr>
            <a:lvl2pPr marL="411272" indent="0">
              <a:buNone/>
              <a:defRPr sz="1100"/>
            </a:lvl2pPr>
            <a:lvl3pPr marL="822541" indent="0">
              <a:buNone/>
              <a:defRPr sz="900"/>
            </a:lvl3pPr>
            <a:lvl4pPr marL="1233811" indent="0">
              <a:buNone/>
              <a:defRPr sz="800"/>
            </a:lvl4pPr>
            <a:lvl5pPr marL="1645084" indent="0">
              <a:buNone/>
              <a:defRPr sz="800"/>
            </a:lvl5pPr>
            <a:lvl6pPr marL="2056352" indent="0">
              <a:buNone/>
              <a:defRPr sz="800"/>
            </a:lvl6pPr>
            <a:lvl7pPr marL="2467626" indent="0">
              <a:buNone/>
              <a:defRPr sz="800"/>
            </a:lvl7pPr>
            <a:lvl8pPr marL="2878895" indent="0">
              <a:buNone/>
              <a:defRPr sz="800"/>
            </a:lvl8pPr>
            <a:lvl9pPr marL="329016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13-Jun-22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00"/>
            </a:lvl1pPr>
            <a:lvl2pPr marL="411272" indent="0">
              <a:buNone/>
              <a:defRPr sz="2600"/>
            </a:lvl2pPr>
            <a:lvl3pPr marL="822541" indent="0">
              <a:buNone/>
              <a:defRPr sz="2200"/>
            </a:lvl3pPr>
            <a:lvl4pPr marL="1233811" indent="0">
              <a:buNone/>
              <a:defRPr sz="1900"/>
            </a:lvl4pPr>
            <a:lvl5pPr marL="1645084" indent="0">
              <a:buNone/>
              <a:defRPr sz="1900"/>
            </a:lvl5pPr>
            <a:lvl6pPr marL="2056352" indent="0">
              <a:buNone/>
              <a:defRPr sz="1900"/>
            </a:lvl6pPr>
            <a:lvl7pPr marL="2467626" indent="0">
              <a:buNone/>
              <a:defRPr sz="1900"/>
            </a:lvl7pPr>
            <a:lvl8pPr marL="2878895" indent="0">
              <a:buNone/>
              <a:defRPr sz="1900"/>
            </a:lvl8pPr>
            <a:lvl9pPr marL="3290164" indent="0">
              <a:buNone/>
              <a:defRPr sz="1900"/>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200"/>
            </a:lvl1pPr>
            <a:lvl2pPr marL="411272" indent="0">
              <a:buNone/>
              <a:defRPr sz="1100"/>
            </a:lvl2pPr>
            <a:lvl3pPr marL="822541" indent="0">
              <a:buNone/>
              <a:defRPr sz="900"/>
            </a:lvl3pPr>
            <a:lvl4pPr marL="1233811" indent="0">
              <a:buNone/>
              <a:defRPr sz="800"/>
            </a:lvl4pPr>
            <a:lvl5pPr marL="1645084" indent="0">
              <a:buNone/>
              <a:defRPr sz="800"/>
            </a:lvl5pPr>
            <a:lvl6pPr marL="2056352" indent="0">
              <a:buNone/>
              <a:defRPr sz="800"/>
            </a:lvl6pPr>
            <a:lvl7pPr marL="2467626" indent="0">
              <a:buNone/>
              <a:defRPr sz="800"/>
            </a:lvl7pPr>
            <a:lvl8pPr marL="2878895" indent="0">
              <a:buNone/>
              <a:defRPr sz="800"/>
            </a:lvl8pPr>
            <a:lvl9pPr marL="329016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13-Jun-22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5.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p:cNvSpPr>
            <a:spLocks noGrp="1"/>
          </p:cNvSpPr>
          <p:nvPr>
            <p:ph type="body" idx="1"/>
          </p:nvPr>
        </p:nvSpPr>
        <p:spPr>
          <a:xfrm>
            <a:off x="609600" y="1600207"/>
            <a:ext cx="10972800" cy="4525963"/>
          </a:xfrm>
          <a:prstGeom prst="rect">
            <a:avLst/>
          </a:prstGeom>
        </p:spPr>
        <p:txBody>
          <a:bodyPr vert="horz" lIns="91395" tIns="45700" rIns="91395" bIns="457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395" tIns="45700" rIns="91395" bIns="45700" rtlCol="0" anchor="ctr"/>
          <a:lstStyle>
            <a:lvl1pPr algn="l">
              <a:defRPr sz="1100">
                <a:solidFill>
                  <a:schemeClr val="tx1">
                    <a:tint val="75000"/>
                  </a:schemeClr>
                </a:solidFill>
              </a:defRPr>
            </a:lvl1pPr>
          </a:lstStyle>
          <a:p>
            <a:fld id="{8D3C5C46-425D-4430-A476-AE35FFC526CA}" type="datetimeFigureOut">
              <a:rPr lang="en-US" smtClean="0"/>
              <a:t>13-Jun-22</a:t>
            </a:fld>
            <a:endParaRPr lang="en-US"/>
          </a:p>
        </p:txBody>
      </p:sp>
      <p:sp>
        <p:nvSpPr>
          <p:cNvPr id="5" name="Footer Placeholder 4"/>
          <p:cNvSpPr>
            <a:spLocks noGrp="1"/>
          </p:cNvSpPr>
          <p:nvPr>
            <p:ph type="ftr" sz="quarter" idx="3"/>
          </p:nvPr>
        </p:nvSpPr>
        <p:spPr>
          <a:xfrm>
            <a:off x="4165601" y="6356356"/>
            <a:ext cx="3860800" cy="365125"/>
          </a:xfrm>
          <a:prstGeom prst="rect">
            <a:avLst/>
          </a:prstGeom>
        </p:spPr>
        <p:txBody>
          <a:bodyPr vert="horz" lIns="91395" tIns="45700" rIns="91395" bIns="45700"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395" tIns="45700" rIns="91395" bIns="45700" rtlCol="0" anchor="ctr"/>
          <a:lstStyle>
            <a:lvl1pPr algn="r">
              <a:defRPr sz="1100">
                <a:solidFill>
                  <a:schemeClr val="tx1">
                    <a:tint val="75000"/>
                  </a:schemeClr>
                </a:solidFill>
              </a:defRPr>
            </a:lvl1pPr>
          </a:lstStyle>
          <a:p>
            <a:fld id="{84BC6A5E-20A7-4B6B-8099-2979AA3368A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Lst>
  <p:txStyles>
    <p:titleStyle>
      <a:lvl1pPr algn="ctr" defTabSz="822541" rtl="0" eaLnBrk="1" latinLnBrk="0" hangingPunct="1">
        <a:spcBef>
          <a:spcPct val="0"/>
        </a:spcBef>
        <a:buNone/>
        <a:defRPr sz="4000" b="0" i="0" u="none" kern="1200">
          <a:solidFill>
            <a:schemeClr val="tx1"/>
          </a:solidFill>
          <a:latin typeface="+mj-lt"/>
          <a:ea typeface="+mj-ea"/>
          <a:cs typeface="+mj-cs"/>
        </a:defRPr>
      </a:lvl1pPr>
    </p:titleStyle>
    <p:bodyStyle>
      <a:lvl1pPr marL="308451" indent="-308451" algn="l" defTabSz="822541" rtl="0" eaLnBrk="1" latinLnBrk="0" hangingPunct="1">
        <a:spcBef>
          <a:spcPct val="24000"/>
        </a:spcBef>
        <a:buFont typeface="Arial" panose="020B0604020202020204" pitchFamily="34" charset="0"/>
        <a:buChar char="•"/>
        <a:defRPr sz="3000" kern="1200">
          <a:solidFill>
            <a:schemeClr val="tx1"/>
          </a:solidFill>
          <a:latin typeface="+mn-lt"/>
          <a:ea typeface="+mn-ea"/>
          <a:cs typeface="+mn-cs"/>
        </a:defRPr>
      </a:lvl1pPr>
      <a:lvl2pPr marL="668952" indent="-257682" algn="l" defTabSz="822541" rtl="0" eaLnBrk="1" latinLnBrk="0" hangingPunct="1">
        <a:spcBef>
          <a:spcPct val="24000"/>
        </a:spcBef>
        <a:buFont typeface="Arial" panose="020B0604020202020204" pitchFamily="34" charset="0"/>
        <a:buChar char="–"/>
        <a:defRPr sz="2600" b="0" i="0" u="none" kern="1200">
          <a:solidFill>
            <a:schemeClr val="tx1"/>
          </a:solidFill>
          <a:latin typeface="+mn-lt"/>
          <a:ea typeface="+mn-ea"/>
          <a:cs typeface="+mn-cs"/>
        </a:defRPr>
      </a:lvl2pPr>
      <a:lvl3pPr marL="1028177" indent="-205641" algn="l" defTabSz="822541" rtl="0" eaLnBrk="1" latinLnBrk="0" hangingPunct="1">
        <a:spcBef>
          <a:spcPct val="24000"/>
        </a:spcBef>
        <a:buFont typeface="Arial" panose="020B0604020202020204" pitchFamily="34" charset="0"/>
        <a:buChar char="•"/>
        <a:defRPr sz="2200" kern="1200">
          <a:solidFill>
            <a:schemeClr val="tx1"/>
          </a:solidFill>
          <a:latin typeface="+mn-lt"/>
          <a:ea typeface="+mn-ea"/>
          <a:cs typeface="+mn-cs"/>
        </a:defRPr>
      </a:lvl3pPr>
      <a:lvl4pPr marL="1439448"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4pPr>
      <a:lvl5pPr marL="1850720"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5pPr>
      <a:lvl6pPr marL="2261990"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6pPr>
      <a:lvl7pPr marL="2673256"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7pPr>
      <a:lvl8pPr marL="3084532"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8pPr>
      <a:lvl9pPr marL="3495802"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22541" rtl="0" eaLnBrk="1" latinLnBrk="0" hangingPunct="1">
        <a:defRPr sz="1600" kern="1200">
          <a:solidFill>
            <a:schemeClr val="tx1"/>
          </a:solidFill>
          <a:latin typeface="+mn-lt"/>
          <a:ea typeface="+mn-ea"/>
          <a:cs typeface="+mn-cs"/>
        </a:defRPr>
      </a:lvl1pPr>
      <a:lvl2pPr marL="411272" algn="l" defTabSz="822541" rtl="0" eaLnBrk="1" latinLnBrk="0" hangingPunct="1">
        <a:defRPr sz="1600" kern="1200">
          <a:solidFill>
            <a:schemeClr val="tx1"/>
          </a:solidFill>
          <a:latin typeface="+mn-lt"/>
          <a:ea typeface="+mn-ea"/>
          <a:cs typeface="+mn-cs"/>
        </a:defRPr>
      </a:lvl2pPr>
      <a:lvl3pPr marL="822541" algn="l" defTabSz="822541" rtl="0" eaLnBrk="1" latinLnBrk="0" hangingPunct="1">
        <a:defRPr sz="1600" kern="1200">
          <a:solidFill>
            <a:schemeClr val="tx1"/>
          </a:solidFill>
          <a:latin typeface="+mn-lt"/>
          <a:ea typeface="+mn-ea"/>
          <a:cs typeface="+mn-cs"/>
        </a:defRPr>
      </a:lvl3pPr>
      <a:lvl4pPr marL="1233811" algn="l" defTabSz="822541" rtl="0" eaLnBrk="1" latinLnBrk="0" hangingPunct="1">
        <a:defRPr sz="1600" kern="1200">
          <a:solidFill>
            <a:schemeClr val="tx1"/>
          </a:solidFill>
          <a:latin typeface="+mn-lt"/>
          <a:ea typeface="+mn-ea"/>
          <a:cs typeface="+mn-cs"/>
        </a:defRPr>
      </a:lvl4pPr>
      <a:lvl5pPr marL="1645084" algn="l" defTabSz="822541" rtl="0" eaLnBrk="1" latinLnBrk="0" hangingPunct="1">
        <a:defRPr sz="1600" kern="1200">
          <a:solidFill>
            <a:schemeClr val="tx1"/>
          </a:solidFill>
          <a:latin typeface="+mn-lt"/>
          <a:ea typeface="+mn-ea"/>
          <a:cs typeface="+mn-cs"/>
        </a:defRPr>
      </a:lvl5pPr>
      <a:lvl6pPr marL="2056352" algn="l" defTabSz="822541" rtl="0" eaLnBrk="1" latinLnBrk="0" hangingPunct="1">
        <a:defRPr sz="1600" kern="1200">
          <a:solidFill>
            <a:schemeClr val="tx1"/>
          </a:solidFill>
          <a:latin typeface="+mn-lt"/>
          <a:ea typeface="+mn-ea"/>
          <a:cs typeface="+mn-cs"/>
        </a:defRPr>
      </a:lvl6pPr>
      <a:lvl7pPr marL="2467626" algn="l" defTabSz="822541" rtl="0" eaLnBrk="1" latinLnBrk="0" hangingPunct="1">
        <a:defRPr sz="1600" kern="1200">
          <a:solidFill>
            <a:schemeClr val="tx1"/>
          </a:solidFill>
          <a:latin typeface="+mn-lt"/>
          <a:ea typeface="+mn-ea"/>
          <a:cs typeface="+mn-cs"/>
        </a:defRPr>
      </a:lvl7pPr>
      <a:lvl8pPr marL="2878895" algn="l" defTabSz="822541" rtl="0" eaLnBrk="1" latinLnBrk="0" hangingPunct="1">
        <a:defRPr sz="1600" kern="1200">
          <a:solidFill>
            <a:schemeClr val="tx1"/>
          </a:solidFill>
          <a:latin typeface="+mn-lt"/>
          <a:ea typeface="+mn-ea"/>
          <a:cs typeface="+mn-cs"/>
        </a:defRPr>
      </a:lvl8pPr>
      <a:lvl9pPr marL="3290164" algn="l" defTabSz="82254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E5983328-5D9C-4CDA-A4B0-8F0932BA2C1A}" type="datetimeFigureOut">
              <a:rPr lang="en-US" smtClean="0"/>
              <a:t>13-Jun-22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213672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39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4" indent="-228484" algn="l" defTabSz="9139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5" indent="-228484" algn="l" defTabSz="91393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17" indent="-228484" algn="l" defTabSz="9139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8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5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2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28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5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2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36" rtl="0" eaLnBrk="1" latinLnBrk="0" hangingPunct="1">
        <a:defRPr sz="1900" kern="1200">
          <a:solidFill>
            <a:schemeClr val="tx1"/>
          </a:solidFill>
          <a:latin typeface="+mn-lt"/>
          <a:ea typeface="+mn-ea"/>
          <a:cs typeface="+mn-cs"/>
        </a:defRPr>
      </a:lvl1pPr>
      <a:lvl2pPr marL="456967" algn="l" defTabSz="913936" rtl="0" eaLnBrk="1" latinLnBrk="0" hangingPunct="1">
        <a:defRPr sz="1900" kern="1200">
          <a:solidFill>
            <a:schemeClr val="tx1"/>
          </a:solidFill>
          <a:latin typeface="+mn-lt"/>
          <a:ea typeface="+mn-ea"/>
          <a:cs typeface="+mn-cs"/>
        </a:defRPr>
      </a:lvl2pPr>
      <a:lvl3pPr marL="913936" algn="l" defTabSz="913936" rtl="0" eaLnBrk="1" latinLnBrk="0" hangingPunct="1">
        <a:defRPr sz="1900" kern="1200">
          <a:solidFill>
            <a:schemeClr val="tx1"/>
          </a:solidFill>
          <a:latin typeface="+mn-lt"/>
          <a:ea typeface="+mn-ea"/>
          <a:cs typeface="+mn-cs"/>
        </a:defRPr>
      </a:lvl3pPr>
      <a:lvl4pPr marL="1370904" algn="l" defTabSz="913936" rtl="0" eaLnBrk="1" latinLnBrk="0" hangingPunct="1">
        <a:defRPr sz="1900" kern="1200">
          <a:solidFill>
            <a:schemeClr val="tx1"/>
          </a:solidFill>
          <a:latin typeface="+mn-lt"/>
          <a:ea typeface="+mn-ea"/>
          <a:cs typeface="+mn-cs"/>
        </a:defRPr>
      </a:lvl4pPr>
      <a:lvl5pPr marL="1827871" algn="l" defTabSz="913936" rtl="0" eaLnBrk="1" latinLnBrk="0" hangingPunct="1">
        <a:defRPr sz="1900" kern="1200">
          <a:solidFill>
            <a:schemeClr val="tx1"/>
          </a:solidFill>
          <a:latin typeface="+mn-lt"/>
          <a:ea typeface="+mn-ea"/>
          <a:cs typeface="+mn-cs"/>
        </a:defRPr>
      </a:lvl5pPr>
      <a:lvl6pPr marL="2284839" algn="l" defTabSz="913936" rtl="0" eaLnBrk="1" latinLnBrk="0" hangingPunct="1">
        <a:defRPr sz="1900" kern="1200">
          <a:solidFill>
            <a:schemeClr val="tx1"/>
          </a:solidFill>
          <a:latin typeface="+mn-lt"/>
          <a:ea typeface="+mn-ea"/>
          <a:cs typeface="+mn-cs"/>
        </a:defRPr>
      </a:lvl6pPr>
      <a:lvl7pPr marL="2741803" algn="l" defTabSz="913936" rtl="0" eaLnBrk="1" latinLnBrk="0" hangingPunct="1">
        <a:defRPr sz="1900" kern="1200">
          <a:solidFill>
            <a:schemeClr val="tx1"/>
          </a:solidFill>
          <a:latin typeface="+mn-lt"/>
          <a:ea typeface="+mn-ea"/>
          <a:cs typeface="+mn-cs"/>
        </a:defRPr>
      </a:lvl7pPr>
      <a:lvl8pPr marL="3198770" algn="l" defTabSz="913936" rtl="0" eaLnBrk="1" latinLnBrk="0" hangingPunct="1">
        <a:defRPr sz="1900" kern="1200">
          <a:solidFill>
            <a:schemeClr val="tx1"/>
          </a:solidFill>
          <a:latin typeface="+mn-lt"/>
          <a:ea typeface="+mn-ea"/>
          <a:cs typeface="+mn-cs"/>
        </a:defRPr>
      </a:lvl8pPr>
      <a:lvl9pPr marL="3655739" algn="l" defTabSz="91393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0291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pPr/>
              <a:t>13-Jun-22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72785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4" r:id="rId14"/>
  </p:sldLayoutIdLst>
  <p:txStyles>
    <p:titleStyle>
      <a:lvl1pPr algn="l" defTabSz="9139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4" indent="-228484" algn="l" defTabSz="9139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5" indent="-228484" algn="l" defTabSz="91393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17" indent="-228484" algn="l" defTabSz="9139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8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5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2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28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5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2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36" rtl="0" eaLnBrk="1" latinLnBrk="0" hangingPunct="1">
        <a:defRPr sz="1900" kern="1200">
          <a:solidFill>
            <a:schemeClr val="tx1"/>
          </a:solidFill>
          <a:latin typeface="+mn-lt"/>
          <a:ea typeface="+mn-ea"/>
          <a:cs typeface="+mn-cs"/>
        </a:defRPr>
      </a:lvl1pPr>
      <a:lvl2pPr marL="456967" algn="l" defTabSz="913936" rtl="0" eaLnBrk="1" latinLnBrk="0" hangingPunct="1">
        <a:defRPr sz="1900" kern="1200">
          <a:solidFill>
            <a:schemeClr val="tx1"/>
          </a:solidFill>
          <a:latin typeface="+mn-lt"/>
          <a:ea typeface="+mn-ea"/>
          <a:cs typeface="+mn-cs"/>
        </a:defRPr>
      </a:lvl2pPr>
      <a:lvl3pPr marL="913936" algn="l" defTabSz="913936" rtl="0" eaLnBrk="1" latinLnBrk="0" hangingPunct="1">
        <a:defRPr sz="1900" kern="1200">
          <a:solidFill>
            <a:schemeClr val="tx1"/>
          </a:solidFill>
          <a:latin typeface="+mn-lt"/>
          <a:ea typeface="+mn-ea"/>
          <a:cs typeface="+mn-cs"/>
        </a:defRPr>
      </a:lvl3pPr>
      <a:lvl4pPr marL="1370904" algn="l" defTabSz="913936" rtl="0" eaLnBrk="1" latinLnBrk="0" hangingPunct="1">
        <a:defRPr sz="1900" kern="1200">
          <a:solidFill>
            <a:schemeClr val="tx1"/>
          </a:solidFill>
          <a:latin typeface="+mn-lt"/>
          <a:ea typeface="+mn-ea"/>
          <a:cs typeface="+mn-cs"/>
        </a:defRPr>
      </a:lvl4pPr>
      <a:lvl5pPr marL="1827871" algn="l" defTabSz="913936" rtl="0" eaLnBrk="1" latinLnBrk="0" hangingPunct="1">
        <a:defRPr sz="1900" kern="1200">
          <a:solidFill>
            <a:schemeClr val="tx1"/>
          </a:solidFill>
          <a:latin typeface="+mn-lt"/>
          <a:ea typeface="+mn-ea"/>
          <a:cs typeface="+mn-cs"/>
        </a:defRPr>
      </a:lvl5pPr>
      <a:lvl6pPr marL="2284839" algn="l" defTabSz="913936" rtl="0" eaLnBrk="1" latinLnBrk="0" hangingPunct="1">
        <a:defRPr sz="1900" kern="1200">
          <a:solidFill>
            <a:schemeClr val="tx1"/>
          </a:solidFill>
          <a:latin typeface="+mn-lt"/>
          <a:ea typeface="+mn-ea"/>
          <a:cs typeface="+mn-cs"/>
        </a:defRPr>
      </a:lvl6pPr>
      <a:lvl7pPr marL="2741803" algn="l" defTabSz="913936" rtl="0" eaLnBrk="1" latinLnBrk="0" hangingPunct="1">
        <a:defRPr sz="1900" kern="1200">
          <a:solidFill>
            <a:schemeClr val="tx1"/>
          </a:solidFill>
          <a:latin typeface="+mn-lt"/>
          <a:ea typeface="+mn-ea"/>
          <a:cs typeface="+mn-cs"/>
        </a:defRPr>
      </a:lvl7pPr>
      <a:lvl8pPr marL="3198770" algn="l" defTabSz="913936" rtl="0" eaLnBrk="1" latinLnBrk="0" hangingPunct="1">
        <a:defRPr sz="1900" kern="1200">
          <a:solidFill>
            <a:schemeClr val="tx1"/>
          </a:solidFill>
          <a:latin typeface="+mn-lt"/>
          <a:ea typeface="+mn-ea"/>
          <a:cs typeface="+mn-cs"/>
        </a:defRPr>
      </a:lvl8pPr>
      <a:lvl9pPr marL="3655739" algn="l" defTabSz="91393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7" y="6502400"/>
            <a:ext cx="2853447" cy="256545"/>
          </a:xfrm>
          <a:prstGeom prst="rect">
            <a:avLst/>
          </a:prstGeom>
          <a:noFill/>
        </p:spPr>
        <p:txBody>
          <a:bodyPr wrap="square" rtlCol="0">
            <a:spAutoFit/>
          </a:bodyPr>
          <a:lstStyle/>
          <a:p>
            <a:pPr defTabSz="1219170">
              <a:buClr>
                <a:srgbClr val="000000"/>
              </a:buClr>
              <a:buFont typeface="Arial"/>
              <a:buNone/>
            </a:pPr>
            <a:r>
              <a:rPr lang="en-US" sz="1067" kern="0" dirty="0">
                <a:solidFill>
                  <a:srgbClr val="000000"/>
                </a:solidFill>
                <a:cs typeface="Arial"/>
                <a:sym typeface="Arial"/>
              </a:rPr>
              <a:t>FeistyForwarders_0968120672</a:t>
            </a:r>
          </a:p>
        </p:txBody>
      </p:sp>
    </p:spTree>
    <p:extLst>
      <p:ext uri="{BB962C8B-B14F-4D97-AF65-F5344CB8AC3E}">
        <p14:creationId xmlns:p14="http://schemas.microsoft.com/office/powerpoint/2010/main" val="1575660051"/>
      </p:ext>
    </p:extLst>
  </p:cSld>
  <p:clrMap bg1="lt1" tx1="dk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51.xml"/><Relationship Id="rId5" Type="http://schemas.microsoft.com/office/2007/relationships/hdphoto" Target="../media/hdphoto10.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9.png"/><Relationship Id="rId7" Type="http://schemas.microsoft.com/office/2007/relationships/hdphoto" Target="../media/hdphoto3.wdp"/><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FBF13DD-26A0-4998-A7A0-B93FEB173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550756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9" y="1401451"/>
            <a:ext cx="6596900" cy="2016125"/>
            <a:chOff x="2118480" y="1316166"/>
            <a:chExt cx="1632001"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2">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04451" y="1509477"/>
              <a:ext cx="1246030" cy="1004170"/>
            </a:xfrm>
            <a:prstGeom prst="rect">
              <a:avLst/>
            </a:prstGeom>
            <a:noFill/>
          </p:spPr>
          <p:txBody>
            <a:bodyPr wrap="square" rtlCol="0">
              <a:spAutoFit/>
            </a:bodyPr>
            <a:lstStyle/>
            <a:p>
              <a:pPr marL="0" lvl="1" defTabSz="1218582">
                <a:defRPr/>
              </a:pPr>
              <a:r>
                <a:rPr lang="en-US" altLang="zh-CN" sz="81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 </a:t>
              </a:r>
              <a:r>
                <a:rPr lang="en-US" altLang="zh-CN" sz="8100" spc="300" dirty="0" smtClean="0">
                  <a:solidFill>
                    <a:srgbClr val="FFFFFF"/>
                  </a:solidFill>
                  <a:latin typeface="Arial Rounded MT Bold" panose="020F0704030504030204" charset="0"/>
                  <a:ea typeface="Microsoft YaHei" panose="020B0503020204020204" charset="-122"/>
                  <a:cs typeface="Arial Rounded MT Bold" panose="020F0704030504030204" charset="0"/>
                </a:rPr>
                <a:t>5</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xmlns="" id="{5F50F907-C6BA-4380-9188-2A5EA79C8B5D}"/>
              </a:ext>
            </a:extLst>
          </p:cNvPr>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p>
        </p:txBody>
      </p:sp>
    </p:spTree>
    <p:extLst>
      <p:ext uri="{BB962C8B-B14F-4D97-AF65-F5344CB8AC3E}">
        <p14:creationId xmlns:p14="http://schemas.microsoft.com/office/powerpoint/2010/main" val="103425886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041EC8-55B2-4FCF-BB45-E1C5B0EA5B49}"/>
              </a:ext>
            </a:extLst>
          </p:cNvPr>
          <p:cNvSpPr txBox="1"/>
          <p:nvPr/>
        </p:nvSpPr>
        <p:spPr>
          <a:xfrm>
            <a:off x="3932261" y="511649"/>
            <a:ext cx="5785287" cy="1077346"/>
          </a:xfrm>
          <a:prstGeom prst="rect">
            <a:avLst/>
          </a:prstGeom>
          <a:noFill/>
        </p:spPr>
        <p:txBody>
          <a:bodyPr wrap="square" rtlCol="0">
            <a:spAutoFit/>
          </a:bodyPr>
          <a:lstStyle/>
          <a:p>
            <a:pPr algn="ctr" defTabSz="1219170">
              <a:lnSpc>
                <a:spcPct val="150000"/>
              </a:lnSpc>
              <a:buClr>
                <a:srgbClr val="000000"/>
              </a:buClr>
            </a:pPr>
            <a:r>
              <a:rPr lang="vi-VN" sz="4267" b="1" kern="0" dirty="0">
                <a:solidFill>
                  <a:srgbClr val="17479D"/>
                </a:solidFill>
                <a:latin typeface="UTM Avo" panose="02040603050506020204" pitchFamily="18" charset="0"/>
                <a:cs typeface="Arial"/>
                <a:sym typeface="Arial"/>
              </a:rPr>
              <a:t>LUY</a:t>
            </a:r>
            <a:r>
              <a:rPr lang="en-US" sz="4267" b="1" kern="0" dirty="0">
                <a:solidFill>
                  <a:srgbClr val="17479D"/>
                </a:solidFill>
                <a:latin typeface="UTM Avo" panose="02040603050506020204" pitchFamily="18" charset="0"/>
                <a:cs typeface="Arial"/>
                <a:sym typeface="Arial"/>
              </a:rPr>
              <a:t>ỆN VIẾT ĐOẠN</a:t>
            </a:r>
          </a:p>
        </p:txBody>
      </p:sp>
      <p:sp>
        <p:nvSpPr>
          <p:cNvPr id="3" name="TextBox 2">
            <a:extLst>
              <a:ext uri="{FF2B5EF4-FFF2-40B4-BE49-F238E27FC236}">
                <a16:creationId xmlns:a16="http://schemas.microsoft.com/office/drawing/2014/main" xmlns="" id="{FF041EC8-55B2-4FCF-BB45-E1C5B0EA5B49}"/>
              </a:ext>
            </a:extLst>
          </p:cNvPr>
          <p:cNvSpPr txBox="1"/>
          <p:nvPr/>
        </p:nvSpPr>
        <p:spPr>
          <a:xfrm>
            <a:off x="1703616" y="3395781"/>
            <a:ext cx="8616976" cy="954044"/>
          </a:xfrm>
          <a:prstGeom prst="rect">
            <a:avLst/>
          </a:prstGeom>
          <a:noFill/>
        </p:spPr>
        <p:txBody>
          <a:bodyPr wrap="square" rtlCol="0">
            <a:spAutoFit/>
          </a:bodyPr>
          <a:lstStyle/>
          <a:p>
            <a:pPr algn="ctr" defTabSz="1219170">
              <a:lnSpc>
                <a:spcPct val="150000"/>
              </a:lnSpc>
              <a:buClr>
                <a:srgbClr val="000000"/>
              </a:buClr>
            </a:pPr>
            <a:r>
              <a:rPr lang="en-US" sz="3733" b="1" kern="0" dirty="0">
                <a:solidFill>
                  <a:srgbClr val="FF0000"/>
                </a:solidFill>
                <a:latin typeface="UTM Avo" panose="02040603050506020204" pitchFamily="18" charset="0"/>
                <a:cs typeface="Arial"/>
                <a:sym typeface="Arial"/>
              </a:rPr>
              <a:t> VIẾT ĐOẠN VĂN TẢ ĐỒ DÙNG HỌC TẬP</a:t>
            </a:r>
          </a:p>
        </p:txBody>
      </p:sp>
      <p:sp>
        <p:nvSpPr>
          <p:cNvPr id="4" name="TextBox 3">
            <a:extLst>
              <a:ext uri="{FF2B5EF4-FFF2-40B4-BE49-F238E27FC236}">
                <a16:creationId xmlns:a16="http://schemas.microsoft.com/office/drawing/2014/main" xmlns="" id="{31A601FE-6892-4EC6-ACDD-75D395FCC956}"/>
              </a:ext>
            </a:extLst>
          </p:cNvPr>
          <p:cNvSpPr txBox="1"/>
          <p:nvPr/>
        </p:nvSpPr>
        <p:spPr>
          <a:xfrm>
            <a:off x="1891346" y="915187"/>
            <a:ext cx="1936037" cy="748988"/>
          </a:xfrm>
          <a:prstGeom prst="rect">
            <a:avLst/>
          </a:prstGeom>
          <a:noFill/>
        </p:spPr>
        <p:txBody>
          <a:bodyPr wrap="square" rtlCol="0">
            <a:spAutoFit/>
          </a:bodyPr>
          <a:lstStyle/>
          <a:p>
            <a:pPr defTabSz="1219170">
              <a:buClr>
                <a:srgbClr val="000000"/>
              </a:buClr>
            </a:pPr>
            <a:r>
              <a:rPr lang="en-US" sz="4267" kern="0" dirty="0">
                <a:solidFill>
                  <a:srgbClr val="BAE5E4">
                    <a:lumMod val="75000"/>
                  </a:srgbClr>
                </a:solidFill>
                <a:latin typeface="UTM Cookies" panose="02040603050506020204" pitchFamily="18" charset="0"/>
                <a:cs typeface="Arial"/>
                <a:sym typeface="Arial"/>
              </a:rPr>
              <a:t>BÀI 16</a:t>
            </a:r>
          </a:p>
        </p:txBody>
      </p:sp>
    </p:spTree>
    <p:extLst>
      <p:ext uri="{BB962C8B-B14F-4D97-AF65-F5344CB8AC3E}">
        <p14:creationId xmlns:p14="http://schemas.microsoft.com/office/powerpoint/2010/main" val="2078493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D0B973E-C2F0-45B0-9D25-62194CE1C7F8}"/>
              </a:ext>
            </a:extLst>
          </p:cNvPr>
          <p:cNvSpPr txBox="1"/>
          <p:nvPr/>
        </p:nvSpPr>
        <p:spPr>
          <a:xfrm>
            <a:off x="2297160" y="724591"/>
            <a:ext cx="7825896" cy="646331"/>
          </a:xfrm>
          <a:prstGeom prst="rect">
            <a:avLst/>
          </a:prstGeom>
          <a:noFill/>
        </p:spPr>
        <p:txBody>
          <a:bodyPr wrap="square" rtlCol="0">
            <a:spAutoFit/>
          </a:bodyPr>
          <a:lstStyle/>
          <a:p>
            <a:pPr defTabSz="1219170">
              <a:lnSpc>
                <a:spcPct val="150000"/>
              </a:lnSpc>
              <a:buClr>
                <a:srgbClr val="000000"/>
              </a:buClr>
            </a:pPr>
            <a:r>
              <a:rPr lang="en-US" sz="2400" b="1" kern="0" dirty="0">
                <a:solidFill>
                  <a:srgbClr val="000000"/>
                </a:solidFill>
                <a:latin typeface="UTM Avo" panose="02040603050506020204" pitchFamily="18" charset="0"/>
                <a:cs typeface="Arial"/>
                <a:sym typeface="Arial"/>
              </a:rPr>
              <a:t>1. </a:t>
            </a:r>
            <a:r>
              <a:rPr lang="en-US" sz="2400" kern="0" dirty="0" err="1">
                <a:solidFill>
                  <a:srgbClr val="000000"/>
                </a:solidFill>
                <a:latin typeface="UTM Avo" panose="02040603050506020204" pitchFamily="18" charset="0"/>
                <a:cs typeface="Arial"/>
                <a:sym typeface="Arial"/>
              </a:rPr>
              <a:t>Kể</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tên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các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đồ</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dùng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học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tập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của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a:t>
            </a:r>
          </a:p>
        </p:txBody>
      </p:sp>
      <p:pic>
        <p:nvPicPr>
          <p:cNvPr id="4" name="Picture 3">
            <a:extLst>
              <a:ext uri="{FF2B5EF4-FFF2-40B4-BE49-F238E27FC236}">
                <a16:creationId xmlns:a16="http://schemas.microsoft.com/office/drawing/2014/main" xmlns="" id="{806390D4-1C1C-4A4D-8F68-5804906CEAD5}"/>
              </a:ext>
            </a:extLst>
          </p:cNvPr>
          <p:cNvPicPr>
            <a:picLocks noChangeAspect="1"/>
          </p:cNvPicPr>
          <p:nvPr/>
        </p:nvPicPr>
        <p:blipFill>
          <a:blip r:embed="rId2"/>
          <a:stretch>
            <a:fillRect/>
          </a:stretch>
        </p:blipFill>
        <p:spPr>
          <a:xfrm>
            <a:off x="6096001" y="2461955"/>
            <a:ext cx="3671455" cy="3671455"/>
          </a:xfrm>
          <a:prstGeom prst="rect">
            <a:avLst/>
          </a:prstGeom>
        </p:spPr>
      </p:pic>
    </p:spTree>
    <p:extLst>
      <p:ext uri="{BB962C8B-B14F-4D97-AF65-F5344CB8AC3E}">
        <p14:creationId xmlns:p14="http://schemas.microsoft.com/office/powerpoint/2010/main" val="4167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2796" y="595801"/>
            <a:ext cx="7825896" cy="646331"/>
          </a:xfrm>
          <a:prstGeom prst="rect">
            <a:avLst/>
          </a:prstGeom>
          <a:noFill/>
        </p:spPr>
        <p:txBody>
          <a:bodyPr wrap="square" rtlCol="0">
            <a:spAutoFit/>
          </a:bodyPr>
          <a:lstStyle/>
          <a:p>
            <a:pPr defTabSz="1219170">
              <a:lnSpc>
                <a:spcPct val="150000"/>
              </a:lnSpc>
              <a:buClr>
                <a:srgbClr val="000000"/>
              </a:buClr>
            </a:pPr>
            <a:r>
              <a:rPr lang="en-US" sz="2400" b="1" kern="0" dirty="0">
                <a:solidFill>
                  <a:srgbClr val="000000"/>
                </a:solidFill>
                <a:latin typeface="UTM Avo" panose="02040603050506020204" pitchFamily="18" charset="0"/>
                <a:cs typeface="Arial"/>
                <a:sym typeface="Arial"/>
              </a:rPr>
              <a:t>2. </a:t>
            </a:r>
            <a:r>
              <a:rPr lang="en-US" sz="2400" kern="0" dirty="0" err="1">
                <a:solidFill>
                  <a:srgbClr val="000000"/>
                </a:solidFill>
                <a:latin typeface="UTM Avo" panose="02040603050506020204" pitchFamily="18" charset="0"/>
                <a:cs typeface="Arial"/>
                <a:sym typeface="Arial"/>
              </a:rPr>
              <a:t>Viết</a:t>
            </a:r>
            <a:r>
              <a:rPr lang="en-US" sz="2400" kern="0" dirty="0">
                <a:solidFill>
                  <a:srgbClr val="000000"/>
                </a:solidFill>
                <a:latin typeface="UTM Avo" panose="02040603050506020204" pitchFamily="18" charset="0"/>
                <a:cs typeface="Arial"/>
                <a:sym typeface="Arial"/>
              </a:rPr>
              <a:t> 3 - 4 </a:t>
            </a:r>
            <a:r>
              <a:rPr lang="en-US" sz="2400" kern="0" dirty="0" err="1">
                <a:solidFill>
                  <a:srgbClr val="000000"/>
                </a:solidFill>
                <a:latin typeface="UTM Avo" panose="02040603050506020204" pitchFamily="18" charset="0"/>
                <a:cs typeface="Arial"/>
                <a:sym typeface="Arial"/>
              </a:rPr>
              <a:t>câu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tả</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một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đồ</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dùng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học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tập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của</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a:t>
            </a:r>
          </a:p>
        </p:txBody>
      </p:sp>
      <p:pic>
        <p:nvPicPr>
          <p:cNvPr id="3"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966703" y="596852"/>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9767" t="15444" r="11009" b="10682"/>
          <a:stretch/>
        </p:blipFill>
        <p:spPr>
          <a:xfrm>
            <a:off x="2180644" y="1328688"/>
            <a:ext cx="7945520" cy="4950848"/>
          </a:xfrm>
          <a:prstGeom prst="roundRect">
            <a:avLst>
              <a:gd name="adj" fmla="val 50000"/>
            </a:avLst>
          </a:prstGeom>
        </p:spPr>
      </p:pic>
    </p:spTree>
    <p:extLst>
      <p:ext uri="{BB962C8B-B14F-4D97-AF65-F5344CB8AC3E}">
        <p14:creationId xmlns:p14="http://schemas.microsoft.com/office/powerpoint/2010/main" val="3701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041EC8-55B2-4FCF-BB45-E1C5B0EA5B49}"/>
              </a:ext>
            </a:extLst>
          </p:cNvPr>
          <p:cNvSpPr txBox="1"/>
          <p:nvPr/>
        </p:nvSpPr>
        <p:spPr>
          <a:xfrm>
            <a:off x="1821603" y="1337562"/>
            <a:ext cx="8479325" cy="3785652"/>
          </a:xfrm>
          <a:prstGeom prst="rect">
            <a:avLst/>
          </a:prstGeom>
          <a:noFill/>
        </p:spPr>
        <p:txBody>
          <a:bodyPr wrap="square" rtlCol="0">
            <a:spAutoFit/>
          </a:bodyPr>
          <a:lstStyle/>
          <a:p>
            <a:pPr algn="just" defTabSz="1219170">
              <a:lnSpc>
                <a:spcPct val="150000"/>
              </a:lnSpc>
              <a:buClr>
                <a:srgbClr val="000000"/>
              </a:buClr>
              <a:defRPr/>
            </a:pP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Em</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yêu</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thích</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nhất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là</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chiếc</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gọt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bút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chì</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của</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em</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Chiếc</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gọt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bút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chì</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có</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hình</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cái</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cốc</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với</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màu</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vàng</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trông</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rất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đáng</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yêu</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Nó</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giúp</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em</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gọt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bút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chì</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cho</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sắc</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hơn</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Gọt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bút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chì</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của</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em</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thật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đẹp</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và</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tuyệt</a:t>
            </a:r>
            <a:r>
              <a:rPr lang="en-US" sz="3200" b="1" kern="0" dirty="0">
                <a:solidFill>
                  <a:srgbClr val="FF0000"/>
                </a:solidFill>
                <a:latin typeface="UTM Avo" panose="02040603050506020204" pitchFamily="18" charset="0"/>
                <a:cs typeface="Arial"/>
                <a:sym typeface="Arial"/>
              </a:rPr>
              <a:t> </a:t>
            </a:r>
            <a:r>
              <a:rPr lang="en-US" sz="3200" b="1" kern="0" dirty="0" err="1">
                <a:solidFill>
                  <a:srgbClr val="FF0000"/>
                </a:solidFill>
                <a:latin typeface="UTM Avo" panose="02040603050506020204" pitchFamily="18" charset="0"/>
                <a:cs typeface="Arial"/>
                <a:sym typeface="Arial"/>
              </a:rPr>
              <a:t>vời</a:t>
            </a:r>
            <a:r>
              <a:rPr lang="en-US" sz="3200" b="1" kern="0" dirty="0">
                <a:solidFill>
                  <a:srgbClr val="FF0000"/>
                </a:solidFill>
                <a:latin typeface="UTM Avo" panose="02040603050506020204" pitchFamily="18" charset="0"/>
                <a:cs typeface="Arial"/>
                <a:sym typeface="Arial"/>
              </a:rPr>
              <a:t>.  </a:t>
            </a:r>
          </a:p>
        </p:txBody>
      </p:sp>
    </p:spTree>
    <p:extLst>
      <p:ext uri="{BB962C8B-B14F-4D97-AF65-F5344CB8AC3E}">
        <p14:creationId xmlns:p14="http://schemas.microsoft.com/office/powerpoint/2010/main" val="1831245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041EC8-55B2-4FCF-BB45-E1C5B0EA5B49}"/>
              </a:ext>
            </a:extLst>
          </p:cNvPr>
          <p:cNvSpPr txBox="1"/>
          <p:nvPr/>
        </p:nvSpPr>
        <p:spPr>
          <a:xfrm>
            <a:off x="2201787" y="1507989"/>
            <a:ext cx="7804175" cy="3416769"/>
          </a:xfrm>
          <a:prstGeom prst="rect">
            <a:avLst/>
          </a:prstGeom>
          <a:noFill/>
        </p:spPr>
        <p:txBody>
          <a:bodyPr wrap="square" rtlCol="0">
            <a:spAutoFit/>
          </a:bodyPr>
          <a:lstStyle/>
          <a:p>
            <a:pPr algn="just" defTabSz="1219170">
              <a:lnSpc>
                <a:spcPct val="150000"/>
              </a:lnSpc>
              <a:buClr>
                <a:srgbClr val="000000"/>
              </a:buClr>
              <a:defRPr/>
            </a:pPr>
            <a:r>
              <a:rPr lang="en-US" sz="3733"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Em</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thích</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nhất</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là</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ba</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lô</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của</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em</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Chiếc</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ba</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lô</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có</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màu</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hồng</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kèm</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theo</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hình</a:t>
            </a:r>
            <a:r>
              <a:rPr lang="en-US" sz="2667" b="1" kern="0" dirty="0">
                <a:solidFill>
                  <a:srgbClr val="FF0000"/>
                </a:solidFill>
                <a:latin typeface="UTM Avo" panose="02040603050506020204" pitchFamily="18" charset="0"/>
                <a:cs typeface="Arial"/>
                <a:sym typeface="Arial"/>
              </a:rPr>
              <a:t> Unicorn </a:t>
            </a:r>
            <a:r>
              <a:rPr lang="en-US" sz="2667" b="1" kern="0" dirty="0" err="1">
                <a:solidFill>
                  <a:srgbClr val="FF0000"/>
                </a:solidFill>
                <a:latin typeface="UTM Avo" panose="02040603050506020204" pitchFamily="18" charset="0"/>
                <a:cs typeface="Arial"/>
                <a:sym typeface="Arial"/>
              </a:rPr>
              <a:t>trông</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rất</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đẹp</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Nó</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giúp</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em</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đựng</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sách</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vở</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và</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đồ</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dùng</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học</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tập</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mỗi</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khi</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đến</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lớp</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Sau</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khi</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đi</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học</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về</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em</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luôn</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cất</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gọn</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cặp</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lên</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giá</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để</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cặp</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luôn</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mới</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và</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sạch</a:t>
            </a:r>
            <a:r>
              <a:rPr lang="en-US" sz="2667" b="1" kern="0" dirty="0">
                <a:solidFill>
                  <a:srgbClr val="FF0000"/>
                </a:solidFill>
                <a:latin typeface="UTM Avo" panose="02040603050506020204" pitchFamily="18" charset="0"/>
                <a:cs typeface="Arial"/>
                <a:sym typeface="Arial"/>
              </a:rPr>
              <a:t> </a:t>
            </a:r>
            <a:r>
              <a:rPr lang="en-US" sz="2667" b="1" kern="0" dirty="0" err="1">
                <a:solidFill>
                  <a:srgbClr val="FF0000"/>
                </a:solidFill>
                <a:latin typeface="UTM Avo" panose="02040603050506020204" pitchFamily="18" charset="0"/>
                <a:cs typeface="Arial"/>
                <a:sym typeface="Arial"/>
              </a:rPr>
              <a:t>sẽ</a:t>
            </a:r>
            <a:r>
              <a:rPr lang="en-US" sz="2667" b="1" kern="0" dirty="0">
                <a:solidFill>
                  <a:srgbClr val="FF0000"/>
                </a:solidFill>
                <a:latin typeface="UTM Avo" panose="02040603050506020204" pitchFamily="18" charset="0"/>
                <a:cs typeface="Arial"/>
                <a:sym typeface="Arial"/>
              </a:rPr>
              <a:t>. </a:t>
            </a:r>
            <a:endParaRPr lang="en-US" sz="3200" b="1" kern="0" dirty="0">
              <a:solidFill>
                <a:srgbClr val="FF0000"/>
              </a:solidFill>
              <a:latin typeface="UTM Avo" panose="02040603050506020204" pitchFamily="18" charset="0"/>
              <a:cs typeface="Arial"/>
              <a:sym typeface="Arial"/>
            </a:endParaRPr>
          </a:p>
        </p:txBody>
      </p:sp>
    </p:spTree>
    <p:extLst>
      <p:ext uri="{BB962C8B-B14F-4D97-AF65-F5344CB8AC3E}">
        <p14:creationId xmlns:p14="http://schemas.microsoft.com/office/powerpoint/2010/main" val="425462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1988" y="1430953"/>
            <a:ext cx="8868697" cy="3908699"/>
          </a:xfrm>
          <a:prstGeom prst="rect">
            <a:avLst/>
          </a:prstGeom>
        </p:spPr>
        <p:txBody>
          <a:bodyPr wrap="square">
            <a:spAutoFit/>
          </a:bodyPr>
          <a:lstStyle/>
          <a:p>
            <a:pPr algn="just" defTabSz="1219170">
              <a:lnSpc>
                <a:spcPct val="150000"/>
              </a:lnSpc>
              <a:defRPr/>
            </a:pPr>
            <a:r>
              <a:rPr lang="nl-NL" sz="3733" b="1" dirty="0">
                <a:solidFill>
                  <a:prstClr val="black"/>
                </a:solidFill>
                <a:latin typeface="Times New Roman" panose="02020603050405020304" pitchFamily="18" charset="0"/>
                <a:ea typeface="Times New Roman" panose="02020603050405020304" pitchFamily="18" charset="0"/>
                <a:cs typeface="Arial"/>
                <a:sym typeface="Arial"/>
              </a:rPr>
              <a:t>     </a:t>
            </a:r>
            <a:r>
              <a:rPr lang="nl-NL" sz="3200" dirty="0">
                <a:solidFill>
                  <a:srgbClr val="FF0000"/>
                </a:solidFill>
                <a:latin typeface="HP001 4 hang 1 ô ly" panose="020B0603050302020204" pitchFamily="34" charset="0"/>
                <a:ea typeface="Times New Roman" panose="02020603050405020304" pitchFamily="18" charset="0"/>
                <a:cs typeface="Arial"/>
                <a:sym typeface="Arial"/>
              </a:rPr>
              <a:t>Chiếc bút mực của em dài bằng một gang tay. Vỏ ngoài bút có màu xanh với hàng chữ vàng được in lấp lánh trông rất đẹp. Mỗi khi viết bài, em đều dùng chiếc bút ấy. Em rất yêu chiếc bút mực của mình.</a:t>
            </a:r>
            <a:endParaRPr lang="en-US" sz="2667" dirty="0">
              <a:solidFill>
                <a:srgbClr val="FF0000"/>
              </a:solidFill>
              <a:latin typeface="HP001 4 hang 1 ô ly" panose="020B0603050302020204" pitchFamily="34"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706098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6229" y="998808"/>
            <a:ext cx="8719576" cy="5386026"/>
          </a:xfrm>
          <a:prstGeom prst="rect">
            <a:avLst/>
          </a:prstGeom>
        </p:spPr>
        <p:txBody>
          <a:bodyPr wrap="square">
            <a:spAutoFit/>
          </a:bodyPr>
          <a:lstStyle/>
          <a:p>
            <a:pPr algn="just" defTabSz="1219170">
              <a:lnSpc>
                <a:spcPct val="150000"/>
              </a:lnSpc>
            </a:pPr>
            <a:r>
              <a:rPr lang="nl-NL" sz="3733" dirty="0">
                <a:solidFill>
                  <a:srgbClr val="FF0000"/>
                </a:solidFill>
                <a:latin typeface="Times New Roman" panose="02020603050405020304" pitchFamily="18" charset="0"/>
                <a:ea typeface="Times New Roman" panose="02020603050405020304" pitchFamily="18" charset="0"/>
                <a:cs typeface="Arial"/>
                <a:sym typeface="Arial"/>
              </a:rPr>
              <a:t>     </a:t>
            </a:r>
            <a:r>
              <a:rPr lang="nl-NL" sz="3200" dirty="0">
                <a:solidFill>
                  <a:srgbClr val="FF0000"/>
                </a:solidFill>
                <a:latin typeface="HP001 4 hang 1 ô ly" panose="020B0603050302020204" pitchFamily="34" charset="0"/>
                <a:ea typeface="Times New Roman" panose="02020603050405020304" pitchFamily="18" charset="0"/>
                <a:cs typeface="Arial"/>
                <a:sym typeface="Arial"/>
              </a:rPr>
              <a:t>Người bạn luôn đồng hành cùng em khi đến trường là chiếc cặp sách. Chiếc cặp của em có màu đỏ được chia làm ba ngăn. Cặp có quai đeo rất chắc chắn. Nhờ có chiếc cặp mà sách vở và đồ dùng học tập của em luôn được xếp gọn gàng. Em sẽ giữ gìn nó thật cẩn thận. </a:t>
            </a:r>
            <a:endParaRPr lang="en-US" sz="3200" dirty="0">
              <a:solidFill>
                <a:srgbClr val="FF0000"/>
              </a:solidFill>
              <a:latin typeface="HP001 4 hang 1 ô ly" panose="020B0603050302020204" pitchFamily="34" charset="0"/>
              <a:ea typeface="Times New Roman" panose="02020603050405020304" pitchFamily="18" charset="0"/>
              <a:cs typeface="Arial"/>
              <a:sym typeface="Arial"/>
            </a:endParaRPr>
          </a:p>
          <a:p>
            <a:pPr algn="just" defTabSz="1219170">
              <a:lnSpc>
                <a:spcPct val="150000"/>
              </a:lnSpc>
              <a:defRPr/>
            </a:pPr>
            <a:endParaRPr lang="en-US" sz="3200" dirty="0">
              <a:solidFill>
                <a:srgbClr val="FF0000"/>
              </a:solidFill>
              <a:latin typeface="HP001 4 hang 1 ô ly" panose="020B0603050302020204" pitchFamily="34"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743754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157631420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3" y="3186337"/>
            <a:ext cx="7818556"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14" y="3953846"/>
            <a:ext cx="1716041" cy="1716042"/>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8" y="4091432"/>
            <a:ext cx="1578456"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34" y="2879789"/>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34" y="491832"/>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7" y="3259321"/>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9" y="810851"/>
            <a:ext cx="1759996" cy="734428"/>
          </a:xfrm>
          <a:prstGeom prst="rect">
            <a:avLst/>
          </a:prstGeom>
        </p:spPr>
      </p:pic>
      <p:sp>
        <p:nvSpPr>
          <p:cNvPr id="22" name="椭圆 21"/>
          <p:cNvSpPr/>
          <p:nvPr/>
        </p:nvSpPr>
        <p:spPr>
          <a:xfrm>
            <a:off x="1216618" y="598108"/>
            <a:ext cx="887647"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9" y="1216700"/>
            <a:ext cx="538144"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082799" y="3006470"/>
            <a:ext cx="4467978" cy="1100226"/>
          </a:xfrm>
          <a:prstGeom prst="rect">
            <a:avLst/>
          </a:prstGeom>
          <a:noFill/>
        </p:spPr>
        <p:txBody>
          <a:bodyPr wrap="none" lIns="68465" tIns="34253" rIns="68465" bIns="34253">
            <a:spAutoFit/>
            <a:scene3d>
              <a:camera prst="orthographicFront"/>
              <a:lightRig rig="soft" dir="t">
                <a:rot lat="0" lon="0" rev="15600000"/>
              </a:lightRig>
            </a:scene3d>
            <a:sp3d extrusionH="57150" prstMaterial="softEdge">
              <a:bevelT w="25400" h="38100"/>
            </a:sp3d>
          </a:bodyPr>
          <a:lstStyle/>
          <a:p>
            <a:pPr algn="ctr" defTabSz="912666">
              <a:defRPr/>
            </a:pPr>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352813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 y="1051560"/>
            <a:ext cx="12191999" cy="5806440"/>
          </a:xfrm>
        </p:spPr>
      </p:pic>
      <p:sp>
        <p:nvSpPr>
          <p:cNvPr id="5" name="Title 1"/>
          <p:cNvSpPr txBox="1"/>
          <p:nvPr/>
        </p:nvSpPr>
        <p:spPr>
          <a:xfrm>
            <a:off x="0" y="-24974"/>
            <a:ext cx="12192000" cy="1165860"/>
          </a:xfrm>
          <a:prstGeom prst="rect">
            <a:avLst/>
          </a:prstGeom>
          <a:solidFill>
            <a:schemeClr val="accent6">
              <a:lumMod val="40000"/>
              <a:lumOff val="60000"/>
            </a:schemeClr>
          </a:solidFill>
        </p:spPr>
        <p:txBody>
          <a:bodyPr vert="horz" lIns="82255" tIns="41130" rIns="82255" bIns="4113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CUỘC THI BƠI LỘI</a:t>
            </a:r>
          </a:p>
        </p:txBody>
      </p:sp>
      <p:pic>
        <p:nvPicPr>
          <p:cNvPr id="6" name="360 Độ Thể Thao - nhacchuong.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4960" y="557956"/>
            <a:ext cx="731520" cy="731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114"/>
          <a:stretch>
            <a:fillRect/>
          </a:stretch>
        </p:blipFill>
        <p:spPr bwMode="auto">
          <a:xfrm>
            <a:off x="0" y="1"/>
            <a:ext cx="12192000" cy="6137760"/>
          </a:xfrm>
          <a:prstGeom prst="rect">
            <a:avLst/>
          </a:prstGeom>
          <a:solidFill>
            <a:schemeClr val="bg1"/>
          </a:solidFill>
          <a:ln>
            <a:noFill/>
          </a:ln>
          <a:effec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304" r="-7931"/>
          <a:stretch>
            <a:fillRect/>
          </a:stretch>
        </p:blipFill>
        <p:spPr bwMode="auto">
          <a:xfrm>
            <a:off x="0" y="3530713"/>
            <a:ext cx="13228320" cy="300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506" b="100000" l="3875" r="71250">
                        <a14:foregroundMark x1="11500" y1="87040" x2="16000" y2="85289"/>
                        <a14:foregroundMark x1="13500" y1="73730" x2="17875" y2="73380"/>
                        <a14:backgroundMark x1="4500" y1="62697" x2="31875" y2="53940"/>
                        <a14:backgroundMark x1="51125" y1="46585" x2="64875" y2="41506"/>
                        <a14:backgroundMark x1="14000" y1="95972" x2="68375" y2="77583"/>
                      </a14:backgroundRemoval>
                    </a14:imgEffect>
                  </a14:imgLayer>
                </a14:imgProps>
              </a:ext>
              <a:ext uri="{28A0092B-C50C-407E-A947-70E740481C1C}">
                <a14:useLocalDpi xmlns:a14="http://schemas.microsoft.com/office/drawing/2010/main" val="0"/>
              </a:ext>
            </a:extLst>
          </a:blip>
          <a:srcRect l="10040" t="44372" r="39696" b="7180"/>
          <a:stretch>
            <a:fillRect/>
          </a:stretch>
        </p:blipFill>
        <p:spPr bwMode="auto">
          <a:xfrm>
            <a:off x="-121920" y="3909697"/>
            <a:ext cx="1988821" cy="136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3" l="778" r="100000">
                        <a14:foregroundMark x1="36333" y1="58152" x2="47778" y2="56522"/>
                        <a14:backgroundMark x1="27111" y1="63152" x2="31889" y2="62500"/>
                        <a14:backgroundMark x1="35556" y1="61522" x2="43333" y2="63152"/>
                        <a14:backgroundMark x1="47444" y1="62826" x2="51778" y2="64457"/>
                        <a14:backgroundMark x1="46111" y1="61848" x2="46111" y2="644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1998" y="4671968"/>
            <a:ext cx="2919160" cy="298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64" b="100000" l="500" r="59125">
                        <a14:foregroundMark x1="24500" y1="85263" x2="23625" y2="95338"/>
                        <a14:foregroundMark x1="10500" y1="71729" x2="8500" y2="77594"/>
                      </a14:backgroundRemoval>
                    </a14:imgEffect>
                  </a14:imgLayer>
                </a14:imgProps>
              </a:ext>
              <a:ext uri="{28A0092B-C50C-407E-A947-70E740481C1C}">
                <a14:useLocalDpi xmlns:a14="http://schemas.microsoft.com/office/drawing/2010/main" val="0"/>
              </a:ext>
            </a:extLst>
          </a:blip>
          <a:srcRect r="39226" b="-10166"/>
          <a:stretch>
            <a:fillRect/>
          </a:stretch>
        </p:blipFill>
        <p:spPr bwMode="auto">
          <a:xfrm>
            <a:off x="2529841" y="342901"/>
            <a:ext cx="1650643" cy="248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70677" l="57875" r="100000">
                        <a14:foregroundMark x1="78750" y1="49173" x2="79000" y2="60752"/>
                        <a14:foregroundMark x1="74750" y1="48271" x2="74000" y2="52782"/>
                        <a14:foregroundMark x1="73125" y1="48421" x2="73375" y2="51429"/>
                        <a14:foregroundMark x1="81750" y1="57444" x2="85625" y2="60301"/>
                      </a14:backgroundRemoval>
                    </a14:imgEffect>
                  </a14:imgLayer>
                </a14:imgProps>
              </a:ext>
              <a:ext uri="{28A0092B-C50C-407E-A947-70E740481C1C}">
                <a14:useLocalDpi xmlns:a14="http://schemas.microsoft.com/office/drawing/2010/main" val="0"/>
              </a:ext>
            </a:extLst>
          </a:blip>
          <a:srcRect l="57061" b="28509"/>
          <a:stretch>
            <a:fillRect/>
          </a:stretch>
        </p:blipFill>
        <p:spPr bwMode="auto">
          <a:xfrm>
            <a:off x="4381509" y="804186"/>
            <a:ext cx="1229717" cy="170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54375">
                        <a14:foregroundMark x1="23750" y1="53919" x2="23250" y2="65796"/>
                        <a14:foregroundMark x1="18875" y1="54869" x2="19500" y2="65321"/>
                        <a14:foregroundMark x1="20000" y1="52257" x2="17500" y2="57482"/>
                        <a14:foregroundMark x1="19500" y1="79335" x2="23250" y2="85511"/>
                        <a14:foregroundMark x1="30375" y1="55344" x2="39875" y2="78860"/>
                      </a14:backgroundRemoval>
                    </a14:imgEffect>
                  </a14:imgLayer>
                </a14:imgProps>
              </a:ext>
              <a:ext uri="{28A0092B-C50C-407E-A947-70E740481C1C}">
                <a14:useLocalDpi xmlns:a14="http://schemas.microsoft.com/office/drawing/2010/main" val="0"/>
              </a:ext>
            </a:extLst>
          </a:blip>
          <a:srcRect t="1" r="47556" b="-8653"/>
          <a:stretch>
            <a:fillRect/>
          </a:stretch>
        </p:blipFill>
        <p:spPr bwMode="auto">
          <a:xfrm>
            <a:off x="6114705" y="743709"/>
            <a:ext cx="1732667" cy="204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Connector 3">
            <a:hlinkClick r:id="" action="ppaction://noaction"/>
          </p:cNvPr>
          <p:cNvSpPr/>
          <p:nvPr/>
        </p:nvSpPr>
        <p:spPr>
          <a:xfrm>
            <a:off x="2779918" y="2830156"/>
            <a:ext cx="617221" cy="667011"/>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30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9" name="Flowchart: Connector 18">
            <a:hlinkClick r:id="" action="ppaction://noaction"/>
          </p:cNvPr>
          <p:cNvSpPr/>
          <p:nvPr/>
        </p:nvSpPr>
        <p:spPr>
          <a:xfrm>
            <a:off x="3646674" y="2837491"/>
            <a:ext cx="617221" cy="667011"/>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30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0" name="Flowchart: Connector 19">
            <a:hlinkClick r:id="" action="ppaction://noaction"/>
          </p:cNvPr>
          <p:cNvSpPr/>
          <p:nvPr/>
        </p:nvSpPr>
        <p:spPr>
          <a:xfrm>
            <a:off x="4497594" y="2863703"/>
            <a:ext cx="617221" cy="667011"/>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30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Flowchart: Connector 20">
            <a:hlinkClick r:id="" action="ppaction://noaction"/>
          </p:cNvPr>
          <p:cNvSpPr/>
          <p:nvPr/>
        </p:nvSpPr>
        <p:spPr>
          <a:xfrm>
            <a:off x="5302606" y="2863703"/>
            <a:ext cx="617221" cy="667011"/>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30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5" name="Rectangle 4"/>
          <p:cNvSpPr/>
          <p:nvPr/>
        </p:nvSpPr>
        <p:spPr>
          <a:xfrm rot="5400000">
            <a:off x="11386940" y="4568033"/>
            <a:ext cx="1072105" cy="440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2600" b="1" dirty="0">
                <a:latin typeface="Arial-Rounded" panose="020B0500000000000000" pitchFamily="34" charset="0"/>
                <a:ea typeface="Arial-Rounded" panose="020B0500000000000000" pitchFamily="34" charset="0"/>
                <a:cs typeface="Arial-Rounded" panose="020B0500000000000000" pitchFamily="34" charset="0"/>
              </a:rPr>
              <a:t>ĐỘI A</a:t>
            </a:r>
          </a:p>
        </p:txBody>
      </p:sp>
      <p:sp>
        <p:nvSpPr>
          <p:cNvPr id="24" name="Rectangle 23"/>
          <p:cNvSpPr/>
          <p:nvPr/>
        </p:nvSpPr>
        <p:spPr>
          <a:xfrm rot="5400000">
            <a:off x="11446035" y="5849937"/>
            <a:ext cx="953927" cy="440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2600" b="1" dirty="0">
                <a:latin typeface="Arial-Rounded" panose="020B0500000000000000" pitchFamily="34" charset="0"/>
                <a:ea typeface="Arial-Rounded" panose="020B0500000000000000" pitchFamily="34" charset="0"/>
                <a:cs typeface="Arial-Rounded" panose="020B0500000000000000" pitchFamily="34" charset="0"/>
              </a:rPr>
              <a:t>ĐỘI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27"/>
                                        </p:tgtEl>
                                        <p:attrNameLst>
                                          <p:attrName>r</p:attrName>
                                        </p:attrNameLst>
                                      </p:cBhvr>
                                    </p:animRot>
                                    <p:animRot by="-240000">
                                      <p:cBhvr>
                                        <p:cTn id="13" dur="600" fill="hold">
                                          <p:stCondLst>
                                            <p:cond delay="600"/>
                                          </p:stCondLst>
                                        </p:cTn>
                                        <p:tgtEl>
                                          <p:spTgt spid="1027"/>
                                        </p:tgtEl>
                                        <p:attrNameLst>
                                          <p:attrName>r</p:attrName>
                                        </p:attrNameLst>
                                      </p:cBhvr>
                                    </p:animRot>
                                    <p:animRot by="240000">
                                      <p:cBhvr>
                                        <p:cTn id="14" dur="600" fill="hold">
                                          <p:stCondLst>
                                            <p:cond delay="1200"/>
                                          </p:stCondLst>
                                        </p:cTn>
                                        <p:tgtEl>
                                          <p:spTgt spid="1027"/>
                                        </p:tgtEl>
                                        <p:attrNameLst>
                                          <p:attrName>r</p:attrName>
                                        </p:attrNameLst>
                                      </p:cBhvr>
                                    </p:animRot>
                                    <p:animRot by="-240000">
                                      <p:cBhvr>
                                        <p:cTn id="15" dur="600" fill="hold">
                                          <p:stCondLst>
                                            <p:cond delay="1800"/>
                                          </p:stCondLst>
                                        </p:cTn>
                                        <p:tgtEl>
                                          <p:spTgt spid="1027"/>
                                        </p:tgtEl>
                                        <p:attrNameLst>
                                          <p:attrName>r</p:attrName>
                                        </p:attrNameLst>
                                      </p:cBhvr>
                                    </p:animRot>
                                    <p:animRot by="120000">
                                      <p:cBhvr>
                                        <p:cTn id="16" dur="600" fill="hold">
                                          <p:stCondLst>
                                            <p:cond delay="2400"/>
                                          </p:stCondLst>
                                        </p:cTn>
                                        <p:tgtEl>
                                          <p:spTgt spid="102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5"/>
                                        </p:tgtEl>
                                        <p:attrNameLst>
                                          <p:attrName>r</p:attrName>
                                        </p:attrNameLst>
                                      </p:cBhvr>
                                    </p:animRot>
                                    <p:animRot by="-240000">
                                      <p:cBhvr>
                                        <p:cTn id="19" dur="600" fill="hold">
                                          <p:stCondLst>
                                            <p:cond delay="600"/>
                                          </p:stCondLst>
                                        </p:cTn>
                                        <p:tgtEl>
                                          <p:spTgt spid="15"/>
                                        </p:tgtEl>
                                        <p:attrNameLst>
                                          <p:attrName>r</p:attrName>
                                        </p:attrNameLst>
                                      </p:cBhvr>
                                    </p:animRot>
                                    <p:animRot by="240000">
                                      <p:cBhvr>
                                        <p:cTn id="20" dur="600" fill="hold">
                                          <p:stCondLst>
                                            <p:cond delay="1200"/>
                                          </p:stCondLst>
                                        </p:cTn>
                                        <p:tgtEl>
                                          <p:spTgt spid="15"/>
                                        </p:tgtEl>
                                        <p:attrNameLst>
                                          <p:attrName>r</p:attrName>
                                        </p:attrNameLst>
                                      </p:cBhvr>
                                    </p:animRot>
                                    <p:animRot by="-240000">
                                      <p:cBhvr>
                                        <p:cTn id="21" dur="600" fill="hold">
                                          <p:stCondLst>
                                            <p:cond delay="1800"/>
                                          </p:stCondLst>
                                        </p:cTn>
                                        <p:tgtEl>
                                          <p:spTgt spid="15"/>
                                        </p:tgtEl>
                                        <p:attrNameLst>
                                          <p:attrName>r</p:attrName>
                                        </p:attrNameLst>
                                      </p:cBhvr>
                                    </p:animRot>
                                    <p:animRot by="120000">
                                      <p:cBhvr>
                                        <p:cTn id="22" dur="600" fill="hold">
                                          <p:stCondLst>
                                            <p:cond delay="24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6"/>
                                        </p:tgtEl>
                                        <p:attrNameLst>
                                          <p:attrName>r</p:attrName>
                                        </p:attrNameLst>
                                      </p:cBhvr>
                                    </p:animRot>
                                    <p:animRot by="-240000">
                                      <p:cBhvr>
                                        <p:cTn id="25" dur="600" fill="hold">
                                          <p:stCondLst>
                                            <p:cond delay="600"/>
                                          </p:stCondLst>
                                        </p:cTn>
                                        <p:tgtEl>
                                          <p:spTgt spid="16"/>
                                        </p:tgtEl>
                                        <p:attrNameLst>
                                          <p:attrName>r</p:attrName>
                                        </p:attrNameLst>
                                      </p:cBhvr>
                                    </p:animRot>
                                    <p:animRot by="240000">
                                      <p:cBhvr>
                                        <p:cTn id="26" dur="600" fill="hold">
                                          <p:stCondLst>
                                            <p:cond delay="1200"/>
                                          </p:stCondLst>
                                        </p:cTn>
                                        <p:tgtEl>
                                          <p:spTgt spid="16"/>
                                        </p:tgtEl>
                                        <p:attrNameLst>
                                          <p:attrName>r</p:attrName>
                                        </p:attrNameLst>
                                      </p:cBhvr>
                                    </p:animRot>
                                    <p:animRot by="-240000">
                                      <p:cBhvr>
                                        <p:cTn id="27" dur="600" fill="hold">
                                          <p:stCondLst>
                                            <p:cond delay="1800"/>
                                          </p:stCondLst>
                                        </p:cTn>
                                        <p:tgtEl>
                                          <p:spTgt spid="16"/>
                                        </p:tgtEl>
                                        <p:attrNameLst>
                                          <p:attrName>r</p:attrName>
                                        </p:attrNameLst>
                                      </p:cBhvr>
                                    </p:animRot>
                                    <p:animRot by="120000">
                                      <p:cBhvr>
                                        <p:cTn id="28" dur="600" fill="hold">
                                          <p:stCondLst>
                                            <p:cond delay="24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7"/>
                                        </p:tgtEl>
                                        <p:attrNameLst>
                                          <p:attrName>r</p:attrName>
                                        </p:attrNameLst>
                                      </p:cBhvr>
                                    </p:animRot>
                                    <p:animRot by="-240000">
                                      <p:cBhvr>
                                        <p:cTn id="31" dur="600" fill="hold">
                                          <p:stCondLst>
                                            <p:cond delay="600"/>
                                          </p:stCondLst>
                                        </p:cTn>
                                        <p:tgtEl>
                                          <p:spTgt spid="17"/>
                                        </p:tgtEl>
                                        <p:attrNameLst>
                                          <p:attrName>r</p:attrName>
                                        </p:attrNameLst>
                                      </p:cBhvr>
                                    </p:animRot>
                                    <p:animRot by="240000">
                                      <p:cBhvr>
                                        <p:cTn id="32" dur="600" fill="hold">
                                          <p:stCondLst>
                                            <p:cond delay="1200"/>
                                          </p:stCondLst>
                                        </p:cTn>
                                        <p:tgtEl>
                                          <p:spTgt spid="17"/>
                                        </p:tgtEl>
                                        <p:attrNameLst>
                                          <p:attrName>r</p:attrName>
                                        </p:attrNameLst>
                                      </p:cBhvr>
                                    </p:animRot>
                                    <p:animRot by="-240000">
                                      <p:cBhvr>
                                        <p:cTn id="33" dur="600" fill="hold">
                                          <p:stCondLst>
                                            <p:cond delay="1800"/>
                                          </p:stCondLst>
                                        </p:cTn>
                                        <p:tgtEl>
                                          <p:spTgt spid="17"/>
                                        </p:tgtEl>
                                        <p:attrNameLst>
                                          <p:attrName>r</p:attrName>
                                        </p:attrNameLst>
                                      </p:cBhvr>
                                    </p:animRot>
                                    <p:animRot by="120000">
                                      <p:cBhvr>
                                        <p:cTn id="34"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27"/>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 0 L 0.25 0 E" pathEditMode="relative" ptsTypes="">
                                      <p:cBhvr>
                                        <p:cTn id="39" dur="2000" fill="hold"/>
                                        <p:tgtEl>
                                          <p:spTgt spid="1027"/>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25 -4.44444E-6 L 0.5 -4.44444E-6 " pathEditMode="relative" rAng="0" ptsTypes="AA">
                                      <p:cBhvr>
                                        <p:cTn id="43" dur="2000" fill="hold"/>
                                        <p:tgtEl>
                                          <p:spTgt spid="1027"/>
                                        </p:tgtEl>
                                        <p:attrNameLst>
                                          <p:attrName>ppt_x</p:attrName>
                                          <p:attrName>ppt_y</p:attrName>
                                        </p:attrNameLst>
                                      </p:cBhvr>
                                      <p:rCtr x="12500" y="0"/>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5 -4.44444E-6 L 0.75 -4.44444E-6 " pathEditMode="relative" rAng="0" ptsTypes="AA">
                                      <p:cBhvr>
                                        <p:cTn id="47" dur="2000" fill="hold"/>
                                        <p:tgtEl>
                                          <p:spTgt spid="1027"/>
                                        </p:tgtEl>
                                        <p:attrNameLst>
                                          <p:attrName>ppt_x</p:attrName>
                                          <p:attrName>ppt_y</p:attrName>
                                        </p:attrNameLst>
                                      </p:cBhvr>
                                      <p:rCtr x="12500" y="0"/>
                                    </p:animMotion>
                                  </p:childTnLst>
                                </p:cTn>
                              </p:par>
                            </p:childTnLst>
                          </p:cTn>
                        </p:par>
                      </p:childTnLst>
                    </p:cTn>
                  </p:par>
                </p:childTnLst>
              </p:cTn>
              <p:nextCondLst>
                <p:cond evt="onClick" delay="0">
                  <p:tgtEl>
                    <p:spTgt spid="1027"/>
                  </p:tgtEl>
                </p:cond>
              </p:nextCondLst>
            </p:seq>
            <p:seq concurrent="1" nextAc="seek">
              <p:cTn id="48" restart="whenNotActive" fill="hold" evtFilter="cancelBubble" nodeType="interactiveSeq">
                <p:stCondLst>
                  <p:cond evt="onClick" delay="0">
                    <p:tgtEl>
                      <p:spTgt spid="1026"/>
                    </p:tgtEl>
                  </p:cond>
                </p:stCondLst>
                <p:endSync evt="end" delay="0">
                  <p:rtn val="all"/>
                </p:endSync>
                <p:childTnLst>
                  <p:par>
                    <p:cTn id="49" fill="hold">
                      <p:stCondLst>
                        <p:cond delay="0"/>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3.33333E-6 1.11111E-6 L 0.25 1.11111E-6 " pathEditMode="relative" rAng="0" ptsTypes="AA">
                                      <p:cBhvr>
                                        <p:cTn id="52" dur="2000" fill="hold"/>
                                        <p:tgtEl>
                                          <p:spTgt spid="1026"/>
                                        </p:tgtEl>
                                        <p:attrNameLst>
                                          <p:attrName>ppt_x</p:attrName>
                                          <p:attrName>ppt_y</p:attrName>
                                        </p:attrNameLst>
                                      </p:cBhvr>
                                      <p:rCtr x="12500" y="0"/>
                                    </p:animMotion>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25 1.11111E-6 L 0.5 1.11111E-6 " pathEditMode="relative" rAng="0" ptsTypes="AA">
                                      <p:cBhvr>
                                        <p:cTn id="56" dur="2000" fill="hold"/>
                                        <p:tgtEl>
                                          <p:spTgt spid="1026"/>
                                        </p:tgtEl>
                                        <p:attrNameLst>
                                          <p:attrName>ppt_x</p:attrName>
                                          <p:attrName>ppt_y</p:attrName>
                                        </p:attrNameLst>
                                      </p:cBhvr>
                                      <p:rCtr x="12500" y="0"/>
                                    </p:animMotion>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0.5 1.11111E-6 L 0.75 1.11111E-6 " pathEditMode="relative" rAng="0" ptsTypes="AA">
                                      <p:cBhvr>
                                        <p:cTn id="60" dur="2000" fill="hold"/>
                                        <p:tgtEl>
                                          <p:spTgt spid="1026"/>
                                        </p:tgtEl>
                                        <p:attrNameLst>
                                          <p:attrName>ppt_x</p:attrName>
                                          <p:attrName>ppt_y</p:attrName>
                                        </p:attrNameLst>
                                      </p:cBhvr>
                                      <p:rCtr x="12500" y="0"/>
                                    </p:animMotion>
                                  </p:childTnLst>
                                </p:cTn>
                              </p:par>
                            </p:childTnLst>
                          </p:cTn>
                        </p:par>
                      </p:childTnLst>
                    </p:cTn>
                  </p:par>
                </p:childTnLst>
              </p:cTn>
              <p:nextCondLst>
                <p:cond evt="onClick" delay="0">
                  <p:tgtEl>
                    <p:spTgt spid="10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114"/>
          <a:stretch>
            <a:fillRect/>
          </a:stretch>
        </p:blipFill>
        <p:spPr bwMode="auto">
          <a:xfrm>
            <a:off x="0" y="14"/>
            <a:ext cx="12192000" cy="613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304" r="-7931"/>
          <a:stretch>
            <a:fillRect/>
          </a:stretch>
        </p:blipFill>
        <p:spPr bwMode="auto">
          <a:xfrm>
            <a:off x="0" y="3530713"/>
            <a:ext cx="13136880" cy="300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1506" b="100000" l="3875" r="71250">
                        <a14:foregroundMark x1="11500" y1="87040" x2="16000" y2="85289"/>
                        <a14:foregroundMark x1="13500" y1="73730" x2="17875" y2="73380"/>
                        <a14:backgroundMark x1="4500" y1="62697" x2="31875" y2="53940"/>
                        <a14:backgroundMark x1="51125" y1="46585" x2="64875" y2="41506"/>
                        <a14:backgroundMark x1="14000" y1="95972" x2="68375" y2="77583"/>
                      </a14:backgroundRemoval>
                    </a14:imgEffect>
                  </a14:imgLayer>
                </a14:imgProps>
              </a:ext>
              <a:ext uri="{28A0092B-C50C-407E-A947-70E740481C1C}">
                <a14:useLocalDpi xmlns:a14="http://schemas.microsoft.com/office/drawing/2010/main" val="0"/>
              </a:ext>
            </a:extLst>
          </a:blip>
          <a:srcRect l="10040" t="44372" r="39696" b="7180"/>
          <a:stretch>
            <a:fillRect/>
          </a:stretch>
        </p:blipFill>
        <p:spPr bwMode="auto">
          <a:xfrm>
            <a:off x="0" y="3794761"/>
            <a:ext cx="1988821" cy="136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043" l="778" r="100000">
                        <a14:foregroundMark x1="36333" y1="58152" x2="47778" y2="56522"/>
                        <a14:backgroundMark x1="27111" y1="63152" x2="31889" y2="62500"/>
                        <a14:backgroundMark x1="35556" y1="61522" x2="43333" y2="63152"/>
                        <a14:backgroundMark x1="47444" y1="62826" x2="51778" y2="64457"/>
                        <a14:backgroundMark x1="46111" y1="61848" x2="46111" y2="6445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7927" y="4636661"/>
            <a:ext cx="2919160" cy="298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64" b="100000" l="500" r="59125">
                        <a14:foregroundMark x1="24500" y1="85263" x2="23625" y2="95338"/>
                        <a14:foregroundMark x1="10500" y1="71729" x2="8500" y2="77594"/>
                      </a14:backgroundRemoval>
                    </a14:imgEffect>
                  </a14:imgLayer>
                </a14:imgProps>
              </a:ext>
              <a:ext uri="{28A0092B-C50C-407E-A947-70E740481C1C}">
                <a14:useLocalDpi xmlns:a14="http://schemas.microsoft.com/office/drawing/2010/main" val="0"/>
              </a:ext>
            </a:extLst>
          </a:blip>
          <a:srcRect r="39226" b="-10166"/>
          <a:stretch>
            <a:fillRect/>
          </a:stretch>
        </p:blipFill>
        <p:spPr bwMode="auto">
          <a:xfrm>
            <a:off x="2529841" y="342901"/>
            <a:ext cx="1650643" cy="248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 action="ppaction://noaction"/>
          </p:cNvPr>
          <p:cNvSpPr/>
          <p:nvPr/>
        </p:nvSpPr>
        <p:spPr>
          <a:xfrm>
            <a:off x="2779918" y="2830156"/>
            <a:ext cx="617221" cy="667011"/>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30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0" name="Rectangle 9"/>
          <p:cNvSpPr/>
          <p:nvPr/>
        </p:nvSpPr>
        <p:spPr>
          <a:xfrm rot="5400000">
            <a:off x="11389006" y="4633645"/>
            <a:ext cx="1074420" cy="440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2600" b="1" dirty="0">
                <a:latin typeface="Arial-Rounded" panose="020B0500000000000000" pitchFamily="34" charset="0"/>
                <a:ea typeface="Arial-Rounded" panose="020B0500000000000000" pitchFamily="34" charset="0"/>
                <a:cs typeface="Arial-Rounded" panose="020B0500000000000000" pitchFamily="34" charset="0"/>
              </a:rPr>
              <a:t>ĐỘI A</a:t>
            </a:r>
          </a:p>
        </p:txBody>
      </p:sp>
      <p:sp>
        <p:nvSpPr>
          <p:cNvPr id="11" name="Rectangle 10"/>
          <p:cNvSpPr/>
          <p:nvPr/>
        </p:nvSpPr>
        <p:spPr>
          <a:xfrm rot="5400000">
            <a:off x="11480003" y="5828041"/>
            <a:ext cx="983484" cy="440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ĐỘI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 0 L 0.25 0 E" pathEditMode="relative" ptsTypes="">
                                      <p:cBhvr>
                                        <p:cTn id="27" dur="2000" fill="hold"/>
                                        <p:tgtEl>
                                          <p:spTgt spid="6"/>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25 -4.44444E-6 L 0.5 -4.44444E-6 " pathEditMode="relative" rAng="0" ptsTypes="AA">
                                      <p:cBhvr>
                                        <p:cTn id="31" dur="2000" fill="hold"/>
                                        <p:tgtEl>
                                          <p:spTgt spid="6"/>
                                        </p:tgtEl>
                                        <p:attrNameLst>
                                          <p:attrName>ppt_x</p:attrName>
                                          <p:attrName>ppt_y</p:attrName>
                                        </p:attrNameLst>
                                      </p:cBhvr>
                                      <p:rCtr x="125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 -4.44444E-6 L 0.75 -4.44444E-6 " pathEditMode="relative" rAng="0" ptsTypes="AA">
                                      <p:cBhvr>
                                        <p:cTn id="35" dur="2000" fill="hold"/>
                                        <p:tgtEl>
                                          <p:spTgt spid="6"/>
                                        </p:tgtEl>
                                        <p:attrNameLst>
                                          <p:attrName>ppt_x</p:attrName>
                                          <p:attrName>ppt_y</p:attrName>
                                        </p:attrNameLst>
                                      </p:cBhvr>
                                      <p:rCtr x="12500" y="0"/>
                                    </p:animMotion>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3.33333E-6 1.11111E-6 L 0.25 1.11111E-6 " pathEditMode="relative" rAng="0" ptsTypes="AA">
                                      <p:cBhvr>
                                        <p:cTn id="40" dur="2000" fill="hold"/>
                                        <p:tgtEl>
                                          <p:spTgt spid="7"/>
                                        </p:tgtEl>
                                        <p:attrNameLst>
                                          <p:attrName>ppt_x</p:attrName>
                                          <p:attrName>ppt_y</p:attrName>
                                        </p:attrNameLst>
                                      </p:cBhvr>
                                      <p:rCtr x="12500" y="0"/>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5 1.11111E-6 L 0.5 1.11111E-6 " pathEditMode="relative" rAng="0" ptsTypes="AA">
                                      <p:cBhvr>
                                        <p:cTn id="44" dur="2000" fill="hold"/>
                                        <p:tgtEl>
                                          <p:spTgt spid="7"/>
                                        </p:tgtEl>
                                        <p:attrNameLst>
                                          <p:attrName>ppt_x</p:attrName>
                                          <p:attrName>ppt_y</p:attrName>
                                        </p:attrNameLst>
                                      </p:cBhvr>
                                      <p:rCtr x="12500"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5 1.11111E-6 L 0.75 1.11111E-6 " pathEditMode="relative" rAng="0" ptsTypes="AA">
                                      <p:cBhvr>
                                        <p:cTn id="48" dur="2000" fill="hold"/>
                                        <p:tgtEl>
                                          <p:spTgt spid="7"/>
                                        </p:tgtEl>
                                        <p:attrNameLst>
                                          <p:attrName>ppt_x</p:attrName>
                                          <p:attrName>ppt_y</p:attrName>
                                        </p:attrNameLst>
                                      </p:cBhvr>
                                      <p:rCtr x="12500" y="0"/>
                                    </p:animMotion>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8"/>
            <a:ext cx="9144000" cy="230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80"/>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15" y="376909"/>
            <a:ext cx="8412479" cy="754012"/>
          </a:xfrm>
          <a:prstGeom prst="rect">
            <a:avLst/>
          </a:prstGeom>
        </p:spPr>
        <p:txBody>
          <a:bodyPr wrap="square" lIns="91395" tIns="45700" rIns="91395" bIns="45700">
            <a:spAutoFit/>
          </a:bodyPr>
          <a:lstStyle/>
          <a:p>
            <a:pPr lvl="0" algn="ctr"/>
            <a:r>
              <a:rPr lang="en-US" sz="43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 trước em đã học bài gì?</a:t>
            </a:r>
            <a:endParaRPr lang="en-US" sz="17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220990" y="3629160"/>
            <a:ext cx="5875021" cy="2482347"/>
          </a:xfrm>
          <a:prstGeom prst="cloudCallout">
            <a:avLst>
              <a:gd name="adj1" fmla="val 87219"/>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43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Cuốn sách của em</a:t>
            </a:r>
          </a:p>
        </p:txBody>
      </p:sp>
      <p:sp>
        <p:nvSpPr>
          <p:cNvPr id="22" name="Right Arrow 21">
            <a:hlinkClick r:id="" action="ppaction://noaction"/>
          </p:cNvPr>
          <p:cNvSpPr/>
          <p:nvPr/>
        </p:nvSpPr>
        <p:spPr>
          <a:xfrm>
            <a:off x="8926488" y="5620785"/>
            <a:ext cx="939016" cy="77230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1200" b="1" dirty="0" err="1">
                <a:solidFill>
                  <a:prstClr val="white"/>
                </a:solidFill>
                <a:latin typeface="Times New Roman" panose="02020603050405020304" pitchFamily="18" charset="0"/>
                <a:cs typeface="Times New Roman" panose="02020603050405020304" pitchFamily="18" charset="0"/>
              </a:rPr>
              <a:t>Trở</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về</a:t>
            </a:r>
            <a:endParaRPr lang="en-US" sz="1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419671"/>
            <a:ext cx="9509760" cy="226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80"/>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15" y="663990"/>
            <a:ext cx="8961119" cy="1569620"/>
          </a:xfrm>
          <a:prstGeom prst="rect">
            <a:avLst/>
          </a:prstGeom>
        </p:spPr>
        <p:txBody>
          <a:bodyPr wrap="square" lIns="91395" tIns="45700" rIns="91395" bIns="45700">
            <a:spAutoFit/>
          </a:bodyPr>
          <a:lstStyle/>
          <a:p>
            <a:pPr algn="ct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 sách là hàng chữ lớn ở khoảng giữa....</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241305" y="3524587"/>
            <a:ext cx="5612130" cy="2644993"/>
          </a:xfrm>
          <a:prstGeom prst="cloudCallout">
            <a:avLst>
              <a:gd name="adj1" fmla="val 66042"/>
              <a:gd name="adj2" fmla="val -663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5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Bìa sách</a:t>
            </a:r>
          </a:p>
        </p:txBody>
      </p:sp>
      <p:sp>
        <p:nvSpPr>
          <p:cNvPr id="22" name="Right Arrow 21">
            <a:hlinkClick r:id="" action="ppaction://noaction"/>
          </p:cNvPr>
          <p:cNvSpPr/>
          <p:nvPr/>
        </p:nvSpPr>
        <p:spPr>
          <a:xfrm>
            <a:off x="11252984" y="6044621"/>
            <a:ext cx="939016" cy="77230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1200" b="1" dirty="0" err="1">
                <a:solidFill>
                  <a:prstClr val="white"/>
                </a:solidFill>
                <a:latin typeface="Times New Roman" panose="02020603050405020304" pitchFamily="18" charset="0"/>
                <a:cs typeface="Times New Roman" panose="02020603050405020304" pitchFamily="18" charset="0"/>
              </a:rPr>
              <a:t>Trở</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về</a:t>
            </a:r>
            <a:endParaRPr lang="en-US" sz="1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560" y="411488"/>
            <a:ext cx="9784080" cy="2123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80"/>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8332" y="753163"/>
            <a:ext cx="9326879" cy="754012"/>
          </a:xfrm>
          <a:prstGeom prst="rect">
            <a:avLst/>
          </a:prstGeom>
        </p:spPr>
        <p:txBody>
          <a:bodyPr wrap="square" lIns="91395" tIns="45700" rIns="91395" bIns="45700">
            <a:spAutoFit/>
          </a:bodyPr>
          <a:lstStyle/>
          <a:p>
            <a:pPr algn="ctr"/>
            <a:r>
              <a:rPr lang="en-US" sz="43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 viết sách được gọi là:</a:t>
            </a:r>
            <a:endParaRPr lang="en-US" sz="17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9" y="3703323"/>
            <a:ext cx="5141104" cy="2671812"/>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Tác giả</a:t>
            </a:r>
            <a:endParaRPr lang="en-US" sz="6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ight Arrow 21">
            <a:hlinkClick r:id="" action="ppaction://noaction"/>
          </p:cNvPr>
          <p:cNvSpPr/>
          <p:nvPr/>
        </p:nvSpPr>
        <p:spPr>
          <a:xfrm>
            <a:off x="11252984" y="6008934"/>
            <a:ext cx="939016" cy="77230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1200" b="1" dirty="0" err="1">
                <a:solidFill>
                  <a:prstClr val="white"/>
                </a:solidFill>
                <a:latin typeface="Times New Roman" panose="02020603050405020304" pitchFamily="18" charset="0"/>
                <a:cs typeface="Times New Roman" panose="02020603050405020304" pitchFamily="18" charset="0"/>
              </a:rPr>
              <a:t>Trở</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về</a:t>
            </a:r>
            <a:endParaRPr lang="en-US" sz="1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036" b="1131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7"/>
            <a:ext cx="10241280" cy="2488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0061" l="0" r="99400">
                        <a14:foregroundMark x1="39400" y1="16803" x2="39400" y2="23258"/>
                        <a14:foregroundMark x1="39800" y1="17623" x2="42200" y2="24180"/>
                        <a14:foregroundMark x1="56800" y1="17623" x2="59500" y2="24180"/>
                      </a14:backgroundRemoval>
                    </a14:imgEffect>
                  </a14:imgLayer>
                </a14:imgProps>
              </a:ext>
              <a:ext uri="{28A0092B-C50C-407E-A947-70E740481C1C}">
                <a14:useLocalDpi xmlns:a14="http://schemas.microsoft.com/office/drawing/2010/main" val="0"/>
              </a:ext>
            </a:extLst>
          </a:blip>
          <a:srcRect b="7749"/>
          <a:stretch>
            <a:fillRect/>
          </a:stretch>
        </p:blipFill>
        <p:spPr bwMode="auto">
          <a:xfrm>
            <a:off x="7467600" y="3524580"/>
            <a:ext cx="2743200" cy="246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41120" y="274648"/>
            <a:ext cx="9509760" cy="830956"/>
          </a:xfrm>
          <a:prstGeom prst="rect">
            <a:avLst/>
          </a:prstGeom>
        </p:spPr>
        <p:txBody>
          <a:bodyPr wrap="square" lIns="91395" tIns="45700" rIns="91395" bIns="45700">
            <a:spAutoFit/>
          </a:bodyPr>
          <a:lstStyle/>
          <a:p>
            <a:pPr algn="ct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Ngay sau trang bìa là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loud Callout 17"/>
          <p:cNvSpPr/>
          <p:nvPr/>
        </p:nvSpPr>
        <p:spPr>
          <a:xfrm>
            <a:off x="-121918" y="3819940"/>
            <a:ext cx="4160520" cy="2482347"/>
          </a:xfrm>
          <a:prstGeom prst="cloudCallout">
            <a:avLst>
              <a:gd name="adj1" fmla="val 95494"/>
              <a:gd name="adj2" fmla="val -1335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Mục lục</a:t>
            </a:r>
            <a:endParaRPr lang="en-US" sz="6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ight Arrow 21">
            <a:hlinkClick r:id="" action="ppaction://noaction"/>
          </p:cNvPr>
          <p:cNvSpPr/>
          <p:nvPr/>
        </p:nvSpPr>
        <p:spPr>
          <a:xfrm>
            <a:off x="11252984" y="6030926"/>
            <a:ext cx="939016" cy="77230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r>
              <a:rPr lang="en-US" sz="1200" b="1" dirty="0" err="1">
                <a:solidFill>
                  <a:prstClr val="white"/>
                </a:solidFill>
                <a:latin typeface="Times New Roman" panose="02020603050405020304" pitchFamily="18" charset="0"/>
                <a:cs typeface="Times New Roman" panose="02020603050405020304" pitchFamily="18" charset="0"/>
              </a:rPr>
              <a:t>Trở</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err="1">
                <a:solidFill>
                  <a:prstClr val="white"/>
                </a:solidFill>
                <a:latin typeface="Times New Roman" panose="02020603050405020304" pitchFamily="18" charset="0"/>
                <a:cs typeface="Times New Roman" panose="02020603050405020304" pitchFamily="18" charset="0"/>
              </a:rPr>
              <a:t>về</a:t>
            </a:r>
            <a:endParaRPr lang="en-US" sz="1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10299&quot;&gt;&lt;object type=&quot;3&quot; unique_id=&quot;10300&quot;&gt;&lt;property id=&quot;20148&quot; value=&quot;5&quot;/&gt;&lt;property id=&quot;20300&quot; value=&quot;Slide 1&quot;/&gt;&lt;property id=&quot;20307&quot; value=&quot;574&quot;/&gt;&lt;/object&gt;&lt;object type=&quot;3&quot; unique_id=&quot;10301&quot;&gt;&lt;property id=&quot;20148&quot; value=&quot;5&quot;/&gt;&lt;property id=&quot;20300&quot; value=&quot;Slide 2&quot;/&gt;&lt;property id=&quot;20307&quot; value=&quot;553&quot;/&gt;&lt;/object&gt;&lt;object type=&quot;3&quot; unique_id=&quot;10302&quot;&gt;&lt;property id=&quot;20148&quot; value=&quot;5&quot;/&gt;&lt;property id=&quot;20300&quot; value=&quot;Slide 3&quot;/&gt;&lt;property id=&quot;20307&quot; value=&quot;257&quot;/&gt;&lt;/object&gt;&lt;object type=&quot;3&quot; unique_id=&quot;10303&quot;&gt;&lt;property id=&quot;20148&quot; value=&quot;5&quot;/&gt;&lt;property id=&quot;20300&quot; value=&quot;Slide 4&quot;/&gt;&lt;property id=&quot;20307&quot; value=&quot;258&quot;/&gt;&lt;/object&gt;&lt;object type=&quot;3&quot; unique_id=&quot;10304&quot;&gt;&lt;property id=&quot;20148&quot; value=&quot;5&quot;/&gt;&lt;property id=&quot;20300&quot; value=&quot;Slide 5&quot;/&gt;&lt;property id=&quot;20307&quot; value=&quot;259&quot;/&gt;&lt;/object&gt;&lt;object type=&quot;3&quot; unique_id=&quot;10305&quot;&gt;&lt;property id=&quot;20148&quot; value=&quot;5&quot;/&gt;&lt;property id=&quot;20300&quot; value=&quot;Slide 6&quot;/&gt;&lt;property id=&quot;20307&quot; value=&quot;260&quot;/&gt;&lt;/object&gt;&lt;object type=&quot;3&quot; unique_id=&quot;10306&quot;&gt;&lt;property id=&quot;20148&quot; value=&quot;5&quot;/&gt;&lt;property id=&quot;20300&quot; value=&quot;Slide 7&quot;/&gt;&lt;property id=&quot;20307&quot; value=&quot;261&quot;/&gt;&lt;/object&gt;&lt;object type=&quot;3&quot; unique_id=&quot;10307&quot;&gt;&lt;property id=&quot;20148&quot; value=&quot;5&quot;/&gt;&lt;property id=&quot;20300&quot; value=&quot;Slide 8&quot;/&gt;&lt;property id=&quot;20307&quot; value=&quot;262&quot;/&gt;&lt;/object&gt;&lt;object type=&quot;3&quot; unique_id=&quot;10308&quot;&gt;&lt;property id=&quot;20148&quot; value=&quot;5&quot;/&gt;&lt;property id=&quot;20300&quot; value=&quot;Slide 9&quot;/&gt;&lt;property id=&quot;20307&quot; value=&quot;263&quot;/&gt;&lt;/object&gt;&lt;object type=&quot;3&quot; unique_id=&quot;10309&quot;&gt;&lt;property id=&quot;20148&quot; value=&quot;5&quot;/&gt;&lt;property id=&quot;20300&quot; value=&quot;Slide 10&quot;/&gt;&lt;property id=&quot;20307&quot; value=&quot;548&quot;/&gt;&lt;/object&gt;&lt;object type=&quot;3&quot; unique_id=&quot;10313&quot;&gt;&lt;property id=&quot;20148&quot; value=&quot;5&quot;/&gt;&lt;property id=&quot;20300&quot; value=&quot;Slide 18&quot;/&gt;&lt;property id=&quot;20307&quot; value=&quot;573&quot;/&gt;&lt;/object&gt;&lt;object type=&quot;3&quot; unique_id=&quot;10833&quot;&gt;&lt;property id=&quot;20148&quot; value=&quot;5&quot;/&gt;&lt;property id=&quot;20300&quot; value=&quot;Slide 11&quot;/&gt;&lt;property id=&quot;20307&quot; value=&quot;584&quot;/&gt;&lt;/object&gt;&lt;object type=&quot;3&quot; unique_id=&quot;10834&quot;&gt;&lt;property id=&quot;20148&quot; value=&quot;5&quot;/&gt;&lt;property id=&quot;20300&quot; value=&quot;Slide 12&quot;/&gt;&lt;property id=&quot;20307&quot; value=&quot;585&quot;/&gt;&lt;/object&gt;&lt;object type=&quot;3&quot; unique_id=&quot;10835&quot;&gt;&lt;property id=&quot;20148&quot; value=&quot;5&quot;/&gt;&lt;property id=&quot;20300&quot; value=&quot;Slide 13&quot;/&gt;&lt;property id=&quot;20307&quot; value=&quot;586&quot;/&gt;&lt;/object&gt;&lt;object type=&quot;3&quot; unique_id=&quot;10836&quot;&gt;&lt;property id=&quot;20148&quot; value=&quot;5&quot;/&gt;&lt;property id=&quot;20300&quot; value=&quot;Slide 14&quot;/&gt;&lt;property id=&quot;20307&quot; value=&quot;587&quot;/&gt;&lt;/object&gt;&lt;object type=&quot;3&quot; unique_id=&quot;10837&quot;&gt;&lt;property id=&quot;20148&quot; value=&quot;5&quot;/&gt;&lt;property id=&quot;20300&quot; value=&quot;Slide 15&quot;/&gt;&lt;property id=&quot;20307&quot; value=&quot;588&quot;/&gt;&lt;/object&gt;&lt;object type=&quot;3&quot; unique_id=&quot;10838&quot;&gt;&lt;property id=&quot;20148&quot; value=&quot;5&quot;/&gt;&lt;property id=&quot;20300&quot; value=&quot;Slide 16&quot;/&gt;&lt;property id=&quot;20307&quot; value=&quot;589&quot;/&gt;&lt;/object&gt;&lt;object type=&quot;3&quot; unique_id=&quot;10839&quot;&gt;&lt;property id=&quot;20148&quot; value=&quot;5&quot;/&gt;&lt;property id=&quot;20300&quot; value=&quot;Slide 17&quot;/&gt;&lt;property id=&quot;20307&quot; value=&quot;590&quot;/&gt;&lt;/object&gt;&lt;/object&gt;&lt;object type=&quot;8&quot; unique_id=&quot;10329&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1919</TotalTime>
  <Words>357</Words>
  <Application>Microsoft Office PowerPoint</Application>
  <PresentationFormat>Widescreen</PresentationFormat>
  <Paragraphs>39</Paragraphs>
  <Slides>18</Slides>
  <Notes>4</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18</vt:i4>
      </vt:variant>
    </vt:vector>
  </HeadingPairs>
  <TitlesOfParts>
    <vt:vector size="38" baseType="lpstr">
      <vt:lpstr>Microsoft YaHei</vt:lpstr>
      <vt:lpstr>宋体</vt:lpstr>
      <vt:lpstr>宋体</vt:lpstr>
      <vt:lpstr>Arial</vt:lpstr>
      <vt:lpstr>Arial Rounded MT Bold</vt:lpstr>
      <vt:lpstr>Arial-Rounded</vt:lpstr>
      <vt:lpstr>Calibri</vt:lpstr>
      <vt:lpstr>Calibri Light</vt:lpstr>
      <vt:lpstr>HP001 4 hang 1 ô ly</vt:lpstr>
      <vt:lpstr>Kalam</vt:lpstr>
      <vt:lpstr>Montserrat</vt:lpstr>
      <vt:lpstr>Times New Roman</vt:lpstr>
      <vt:lpstr>UTM Avo</vt:lpstr>
      <vt:lpstr>UTM Cookies</vt:lpstr>
      <vt:lpstr>等线</vt:lpstr>
      <vt:lpstr>1_Office Theme</vt:lpstr>
      <vt:lpstr>6_Office Theme</vt:lpstr>
      <vt:lpstr>NỀN 5</vt:lpstr>
      <vt:lpstr>10_Office Theme</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Windows User</cp:lastModifiedBy>
  <cp:revision>40</cp:revision>
  <dcterms:created xsi:type="dcterms:W3CDTF">2021-05-25T10:05:27Z</dcterms:created>
  <dcterms:modified xsi:type="dcterms:W3CDTF">2022-06-13T18:49:05Z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