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</p:sldMasterIdLst>
  <p:notesMasterIdLst>
    <p:notesMasterId r:id="rId23"/>
  </p:notesMasterIdLst>
  <p:sldIdLst>
    <p:sldId id="2007577093" r:id="rId4"/>
    <p:sldId id="422" r:id="rId5"/>
    <p:sldId id="2007577094" r:id="rId6"/>
    <p:sldId id="425" r:id="rId7"/>
    <p:sldId id="2007577104" r:id="rId8"/>
    <p:sldId id="269" r:id="rId9"/>
    <p:sldId id="2007577095" r:id="rId10"/>
    <p:sldId id="2007577096" r:id="rId11"/>
    <p:sldId id="2007577097" r:id="rId12"/>
    <p:sldId id="432" r:id="rId13"/>
    <p:sldId id="2007577098" r:id="rId14"/>
    <p:sldId id="2007577099" r:id="rId15"/>
    <p:sldId id="2007577100" r:id="rId16"/>
    <p:sldId id="2007577101" r:id="rId17"/>
    <p:sldId id="2007577092" r:id="rId18"/>
    <p:sldId id="300" r:id="rId19"/>
    <p:sldId id="2007577102" r:id="rId20"/>
    <p:sldId id="436" r:id="rId21"/>
    <p:sldId id="200757710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12-Jun-22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=""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=""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=""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12-Jun-22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452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2022/6/12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2022/6/12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8" r:id="rId3"/>
    <p:sldLayoutId id="2147483719" r:id="rId4"/>
    <p:sldLayoutId id="2147483722" r:id="rId5"/>
    <p:sldLayoutId id="2147483759" r:id="rId6"/>
    <p:sldLayoutId id="2147483756" r:id="rId7"/>
    <p:sldLayoutId id="2147483758" r:id="rId8"/>
    <p:sldLayoutId id="2147483773" r:id="rId9"/>
    <p:sldLayoutId id="2147483775" r:id="rId10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540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=""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=""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=""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=""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=""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=""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857&quot;&gt;&lt;object type=&quot;3&quot; unique_id=&quot;10858&quot;&gt;&lt;property id=&quot;20148&quot; value=&quot;5&quot;/&gt;&lt;property id=&quot;20300&quot; value=&quot;Slide 1&quot;/&gt;&lt;property id=&quot;20307&quot; value=&quot;2007577093&quot;/&gt;&lt;/object&gt;&lt;object type=&quot;3&quot; unique_id=&quot;10859&quot;&gt;&lt;property id=&quot;20148&quot; value=&quot;5&quot;/&gt;&lt;property id=&quot;20300&quot; value=&quot;Slide 2&quot;/&gt;&lt;property id=&quot;20307&quot; value=&quot;422&quot;/&gt;&lt;/object&gt;&lt;object type=&quot;3&quot; unique_id=&quot;10860&quot;&gt;&lt;property id=&quot;20148&quot; value=&quot;5&quot;/&gt;&lt;property id=&quot;20300&quot; value=&quot;Slide 3&quot;/&gt;&lt;property id=&quot;20307&quot; value=&quot;2007577094&quot;/&gt;&lt;/object&gt;&lt;object type=&quot;3&quot; unique_id=&quot;10861&quot;&gt;&lt;property id=&quot;20148&quot; value=&quot;5&quot;/&gt;&lt;property id=&quot;20300&quot; value=&quot;Slide 4&quot;/&gt;&lt;property id=&quot;20307&quot; value=&quot;425&quot;/&gt;&lt;/object&gt;&lt;object type=&quot;3&quot; unique_id=&quot;10862&quot;&gt;&lt;property id=&quot;20148&quot; value=&quot;5&quot;/&gt;&lt;property id=&quot;20300&quot; value=&quot;Slide 5&quot;/&gt;&lt;property id=&quot;20307&quot; value=&quot;2007577104&quot;/&gt;&lt;/object&gt;&lt;object type=&quot;3&quot; unique_id=&quot;10863&quot;&gt;&lt;property id=&quot;20148&quot; value=&quot;5&quot;/&gt;&lt;property id=&quot;20300&quot; value=&quot;Slide 6&quot;/&gt;&lt;property id=&quot;20307&quot; value=&quot;269&quot;/&gt;&lt;/object&gt;&lt;object type=&quot;3&quot; unique_id=&quot;10864&quot;&gt;&lt;property id=&quot;20148&quot; value=&quot;5&quot;/&gt;&lt;property id=&quot;20300&quot; value=&quot;Slide 7&quot;/&gt;&lt;property id=&quot;20307&quot; value=&quot;2007577095&quot;/&gt;&lt;/object&gt;&lt;object type=&quot;3&quot; unique_id=&quot;10865&quot;&gt;&lt;property id=&quot;20148&quot; value=&quot;5&quot;/&gt;&lt;property id=&quot;20300&quot; value=&quot;Slide 8&quot;/&gt;&lt;property id=&quot;20307&quot; value=&quot;2007577096&quot;/&gt;&lt;/object&gt;&lt;object type=&quot;3&quot; unique_id=&quot;10866&quot;&gt;&lt;property id=&quot;20148&quot; value=&quot;5&quot;/&gt;&lt;property id=&quot;20300&quot; value=&quot;Slide 9&quot;/&gt;&lt;property id=&quot;20307&quot; value=&quot;2007577097&quot;/&gt;&lt;/object&gt;&lt;object type=&quot;3&quot; unique_id=&quot;10867&quot;&gt;&lt;property id=&quot;20148&quot; value=&quot;5&quot;/&gt;&lt;property id=&quot;20300&quot; value=&quot;Slide 10&quot;/&gt;&lt;property id=&quot;20307&quot; value=&quot;432&quot;/&gt;&lt;/object&gt;&lt;object type=&quot;3&quot; unique_id=&quot;10868&quot;&gt;&lt;property id=&quot;20148&quot; value=&quot;5&quot;/&gt;&lt;property id=&quot;20300&quot; value=&quot;Slide 11&quot;/&gt;&lt;property id=&quot;20307&quot; value=&quot;2007577098&quot;/&gt;&lt;/object&gt;&lt;object type=&quot;3&quot; unique_id=&quot;10869&quot;&gt;&lt;property id=&quot;20148&quot; value=&quot;5&quot;/&gt;&lt;property id=&quot;20300&quot; value=&quot;Slide 12&quot;/&gt;&lt;property id=&quot;20307&quot; value=&quot;2007577099&quot;/&gt;&lt;/object&gt;&lt;object type=&quot;3&quot; unique_id=&quot;10870&quot;&gt;&lt;property id=&quot;20148&quot; value=&quot;5&quot;/&gt;&lt;property id=&quot;20300&quot; value=&quot;Slide 13&quot;/&gt;&lt;property id=&quot;20307&quot; value=&quot;2007577100&quot;/&gt;&lt;/object&gt;&lt;object type=&quot;3&quot; unique_id=&quot;10871&quot;&gt;&lt;property id=&quot;20148&quot; value=&quot;5&quot;/&gt;&lt;property id=&quot;20300&quot; value=&quot;Slide 14 - &amp;quot;Chơi trò Đi chợ.&amp;quot;&quot;/&gt;&lt;property id=&quot;20307&quot; value=&quot;2007577101&quot;/&gt;&lt;/object&gt;&lt;object type=&quot;3&quot; unique_id=&quot;10872&quot;&gt;&lt;property id=&quot;20148&quot; value=&quot;5&quot;/&gt;&lt;property id=&quot;20300&quot; value=&quot;Slide 15 - &amp;quot;Em đã mua được món đồ nào? Vì sao em chọn mua món đồ đó?&amp;quot;&quot;/&gt;&lt;property id=&quot;20307&quot; value=&quot;2007577092&quot;/&gt;&lt;/object&gt;&lt;object type=&quot;3&quot; unique_id=&quot;10873&quot;&gt;&lt;property id=&quot;20148&quot; value=&quot;5&quot;/&gt;&lt;property id=&quot;20300&quot; value=&quot;Slide 16&quot;/&gt;&lt;property id=&quot;20307&quot; value=&quot;300&quot;/&gt;&lt;/object&gt;&lt;object type=&quot;3&quot; unique_id=&quot;10874&quot;&gt;&lt;property id=&quot;20148&quot; value=&quot;5&quot;/&gt;&lt;property id=&quot;20300&quot; value=&quot;Slide 17&quot;/&gt;&lt;property id=&quot;20307&quot; value=&quot;2007577102&quot;/&gt;&lt;/object&gt;&lt;object type=&quot;3&quot; unique_id=&quot;10875&quot;&gt;&lt;property id=&quot;20148&quot; value=&quot;5&quot;/&gt;&lt;property id=&quot;20300&quot; value=&quot;Slide 18&quot;/&gt;&lt;property id=&quot;20307&quot; value=&quot;436&quot;/&gt;&lt;/object&gt;&lt;object type=&quot;3&quot; unique_id=&quot;10876&quot;&gt;&lt;property id=&quot;20148&quot; value=&quot;5&quot;/&gt;&lt;property id=&quot;20300&quot; value=&quot;Slide 19&quot;/&gt;&lt;property id=&quot;20307&quot; value=&quot;2007577103&quot;/&gt;&lt;/object&gt;&lt;/object&gt;&lt;object type=&quot;8&quot; unique_id=&quot;10897&quot;&gt;&lt;/object&gt;&lt;/object&gt;&lt;/database&gt;"/>
  <p:tag name="MMPROD_NEXTUNIQUEID" val="1001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306</Words>
  <Application>Microsoft Office PowerPoint</Application>
  <PresentationFormat>Widescreen</PresentationFormat>
  <Paragraphs>39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宋体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HP001 4 hàng</vt:lpstr>
      <vt:lpstr>iCiel Cucho</vt:lpstr>
      <vt:lpstr>Quicksand Medium</vt:lpstr>
      <vt:lpstr>Times New Roman</vt:lpstr>
      <vt:lpstr>UTM Avo</vt:lpstr>
      <vt:lpstr>华康海报体W12(P)</vt:lpstr>
      <vt:lpstr>字魂17号-萌趣果冻体</vt:lpstr>
      <vt:lpstr>等线</vt:lpstr>
      <vt:lpstr>9_www.33ppt.com</vt:lpstr>
      <vt:lpstr>Hoạt động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19</cp:revision>
  <dcterms:created xsi:type="dcterms:W3CDTF">2021-06-11T04:16:36Z</dcterms:created>
  <dcterms:modified xsi:type="dcterms:W3CDTF">2022-06-12T08:54:53Z</dcterms:modified>
</cp:coreProperties>
</file>