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media/audio7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6" r:id="rId4"/>
    <p:sldMasterId id="2147483718" r:id="rId5"/>
    <p:sldMasterId id="2147483744" r:id="rId6"/>
    <p:sldMasterId id="2147483770" r:id="rId7"/>
    <p:sldMasterId id="2147483809" r:id="rId8"/>
    <p:sldMasterId id="2147483822" r:id="rId9"/>
  </p:sldMasterIdLst>
  <p:notesMasterIdLst>
    <p:notesMasterId r:id="rId28"/>
  </p:notesMasterIdLst>
  <p:sldIdLst>
    <p:sldId id="321" r:id="rId10"/>
    <p:sldId id="267" r:id="rId11"/>
    <p:sldId id="265" r:id="rId12"/>
    <p:sldId id="301" r:id="rId13"/>
    <p:sldId id="303" r:id="rId14"/>
    <p:sldId id="304" r:id="rId15"/>
    <p:sldId id="305" r:id="rId16"/>
    <p:sldId id="319" r:id="rId17"/>
    <p:sldId id="320" r:id="rId18"/>
    <p:sldId id="308" r:id="rId19"/>
    <p:sldId id="314" r:id="rId20"/>
    <p:sldId id="312" r:id="rId21"/>
    <p:sldId id="313" r:id="rId22"/>
    <p:sldId id="310" r:id="rId23"/>
    <p:sldId id="311" r:id="rId24"/>
    <p:sldId id="318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3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5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88710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8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0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4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5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2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86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04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48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97" y="-14080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10/1/2021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10/1/2021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10/1/2021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5.wav"/><Relationship Id="rId7" Type="http://schemas.openxmlformats.org/officeDocument/2006/relationships/image" Target="../media/image26.png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6.xml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microsoft.com/office/2007/relationships/hdphoto" Target="../media/hdphoto10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microsoft.com/office/2007/relationships/hdphoto" Target="../media/hdphoto7.wdp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2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microsoft.com/office/2007/relationships/hdphoto" Target="../media/hdphoto7.wdp"/><Relationship Id="rId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Relationship Id="rId5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BF13DD-26A0-4998-A7A0-B93FEB17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>
            <a:extLst>
              <a:ext uri="{FF2B5EF4-FFF2-40B4-BE49-F238E27FC236}">
                <a16:creationId xmlns=""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=""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=""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=""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386;p32">
            <a:extLst>
              <a:ext uri="{FF2B5EF4-FFF2-40B4-BE49-F238E27FC236}">
                <a16:creationId xmlns=""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=""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9919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=""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=""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10864"/>
              </p:ext>
            </p:extLst>
          </p:nvPr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="" xmlns:a16="http://schemas.microsoft.com/office/drawing/2014/main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="" xmlns:a16="http://schemas.microsoft.com/office/drawing/2014/main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=""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=""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=""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=""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=""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14320" y="183197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lvl="0" algn="ctr">
              <a:defRPr/>
            </a:pPr>
            <a:r>
              <a:rPr lang="vi-VN" sz="4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1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8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01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CUỐN SÁCH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2604813" y="-127000"/>
            <a:ext cx="7070400" cy="1082800"/>
          </a:xfrm>
          <a:prstGeom prst="rect">
            <a:avLst/>
          </a:prstGeom>
        </p:spPr>
        <p:txBody>
          <a:bodyPr spcFirstLastPara="1" vert="horz" wrap="square" lIns="121814" tIns="121814" rIns="121814" bIns="121814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1193803"/>
            <a:ext cx="5044692" cy="5473700"/>
          </a:xfrm>
        </p:spPr>
      </p:pic>
      <p:sp>
        <p:nvSpPr>
          <p:cNvPr id="6" name="Cloud Callout 5"/>
          <p:cNvSpPr/>
          <p:nvPr/>
        </p:nvSpPr>
        <p:spPr>
          <a:xfrm>
            <a:off x="2604815" y="1061445"/>
            <a:ext cx="1562100" cy="1186815"/>
          </a:xfrm>
          <a:prstGeom prst="cloudCallout">
            <a:avLst>
              <a:gd name="adj1" fmla="val 138374"/>
              <a:gd name="adj2" fmla="val 118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391653" y="4014513"/>
            <a:ext cx="2738755" cy="1186815"/>
          </a:xfrm>
          <a:prstGeom prst="cloudCallout">
            <a:avLst>
              <a:gd name="adj1" fmla="val -62815"/>
              <a:gd name="adj2" fmla="val 1308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905365" y="1784393"/>
            <a:ext cx="2058035" cy="1186815"/>
          </a:xfrm>
          <a:prstGeom prst="cloudCallout">
            <a:avLst>
              <a:gd name="adj1" fmla="val -102760"/>
              <a:gd name="adj2" fmla="val -712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254759" y="2451281"/>
            <a:ext cx="3567969" cy="138499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301" y="146129"/>
            <a:ext cx="1477328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45" tIns="60922" rIns="121845" bIns="60922" rtlCol="0">
            <a:spAutoFit/>
          </a:bodyPr>
          <a:lstStyle/>
          <a:p>
            <a:pPr defTabSz="1218390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cs typeface="Arial"/>
                <a:sym typeface="Arial"/>
              </a:rPr>
              <a:t>Đọc mẫu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70597" y="239397"/>
            <a:ext cx="532574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5057777" y="2147684"/>
            <a:ext cx="4023163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295903" y="2147705"/>
            <a:ext cx="571500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92" y="2949146"/>
            <a:ext cx="2447925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3099620"/>
            <a:ext cx="4687120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141205" y="4138004"/>
            <a:ext cx="2504907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=""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0" y="-72643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85" y="345623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04" tIns="45718" rIns="91404" bIns="45718" rtlCol="0" anchor="ctr"/>
          <a:lstStyle/>
          <a:p>
            <a:pPr algn="ctr" defTabSz="913992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=""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8841" y="146129"/>
            <a:ext cx="3323987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66" tIns="60933" rIns="121866" bIns="60933" rtlCol="0">
            <a:spAutoFit/>
          </a:bodyPr>
          <a:lstStyle/>
          <a:p>
            <a:pPr defTabSz="121863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 nối tiếp theo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6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 lục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giả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xuất bản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701</Words>
  <Application>Microsoft Office PowerPoint</Application>
  <PresentationFormat>Widescreen</PresentationFormat>
  <Paragraphs>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Microsoft YaHei</vt:lpstr>
      <vt:lpstr>宋体</vt:lpstr>
      <vt:lpstr>宋体</vt:lpstr>
      <vt:lpstr>.VnAvant</vt:lpstr>
      <vt:lpstr>Arial</vt:lpstr>
      <vt:lpstr>Arial Rounded MT Bold</vt:lpstr>
      <vt:lpstr>Arial-Rounded</vt:lpstr>
      <vt:lpstr>Calibri</vt:lpstr>
      <vt:lpstr>Calibri Light</vt:lpstr>
      <vt:lpstr>Just Another Hand</vt:lpstr>
      <vt:lpstr>Montserrat</vt:lpstr>
      <vt:lpstr>Nunito</vt:lpstr>
      <vt:lpstr>Times New Roman</vt:lpstr>
      <vt:lpstr>1_Office Theme</vt:lpstr>
      <vt:lpstr>2_Office Theme</vt:lpstr>
      <vt:lpstr>3_Office Theme</vt:lpstr>
      <vt:lpstr>6_Office Theme</vt:lpstr>
      <vt:lpstr>5_Office Theme</vt:lpstr>
      <vt:lpstr>Office Theme</vt:lpstr>
      <vt:lpstr>9_Office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HongHa</cp:lastModifiedBy>
  <cp:revision>32</cp:revision>
  <dcterms:created xsi:type="dcterms:W3CDTF">2021-05-25T09:40:38Z</dcterms:created>
  <dcterms:modified xsi:type="dcterms:W3CDTF">2021-10-01T04:00:55Z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