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58" r:id="rId2"/>
    <p:sldId id="280" r:id="rId3"/>
    <p:sldId id="271" r:id="rId4"/>
    <p:sldId id="272" r:id="rId5"/>
    <p:sldId id="273" r:id="rId6"/>
  </p:sldIdLst>
  <p:sldSz cx="12192000" cy="6858000"/>
  <p:notesSz cx="6858000" cy="9144000"/>
  <p:custDataLst>
    <p:tags r:id="rId7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BBC"/>
    <a:srgbClr val="000000"/>
    <a:srgbClr val="FFEFC3"/>
    <a:srgbClr val="3D77A8"/>
    <a:srgbClr val="4A88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051885" y="5025030"/>
            <a:ext cx="7976326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KÍNH TRỌNG</a:t>
            </a:r>
            <a:r>
              <a:rPr kumimoji="0" lang="en-US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</a:t>
            </a:r>
            <a:r>
              <a:rPr kumimoji="0" lang="vi-VN" sz="4800" b="1" i="0" u="none" strike="noStrike" kern="0" cap="none" spc="0" normalizeH="0" baseline="0" noProof="0" dirty="0" smtClean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THẦY GIÁO, CÔ GIÁO VÀ YÊU QUÝ BẠN BÈ</a:t>
            </a:r>
            <a:endParaRPr kumimoji="0" lang="vi-VN" sz="4800" b="1" i="0" u="none" strike="noStrike" kern="0" cap="none" spc="0" normalizeH="0" baseline="0" noProof="0" dirty="0">
              <a:ln w="19050">
                <a:solidFill>
                  <a:srgbClr val="D43733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=""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16288" y="471706"/>
            <a:ext cx="5501158" cy="550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CC409D7-DEED-4CFC-8307-14A64DE36C48}"/>
              </a:ext>
            </a:extLst>
          </p:cNvPr>
          <p:cNvGrpSpPr/>
          <p:nvPr userDrawn="1"/>
        </p:nvGrpSpPr>
        <p:grpSpPr>
          <a:xfrm>
            <a:off x="340636" y="254000"/>
            <a:ext cx="2816950" cy="1489289"/>
            <a:chOff x="569798" y="1124402"/>
            <a:chExt cx="2816950" cy="1489289"/>
          </a:xfrm>
        </p:grpSpPr>
        <p:pic>
          <p:nvPicPr>
            <p:cNvPr id="18" name="Picture 17">
              <a:extLst>
                <a:ext uri="{FF2B5EF4-FFF2-40B4-BE49-F238E27FC236}">
                  <a16:creationId xmlns=""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90E6472D-54EF-4287-864C-0208D6E93C5C}"/>
              </a:ext>
            </a:extLst>
          </p:cNvPr>
          <p:cNvGrpSpPr/>
          <p:nvPr userDrawn="1"/>
        </p:nvGrpSpPr>
        <p:grpSpPr>
          <a:xfrm>
            <a:off x="433342" y="358589"/>
            <a:ext cx="2816950" cy="1288726"/>
            <a:chOff x="500062" y="2851475"/>
            <a:chExt cx="2816950" cy="1288726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84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accent3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tx1">
                <a:lumMod val="20000"/>
                <a:lumOff val="8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428A1BE0-E469-4869-8417-DE9B9EC6F2B4}"/>
              </a:ext>
            </a:extLst>
          </p:cNvPr>
          <p:cNvGrpSpPr/>
          <p:nvPr userDrawn="1"/>
        </p:nvGrpSpPr>
        <p:grpSpPr>
          <a:xfrm>
            <a:off x="309388" y="254280"/>
            <a:ext cx="2677424" cy="1274454"/>
            <a:chOff x="479771" y="4186500"/>
            <a:chExt cx="2677424" cy="1274454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VẬN DỤNG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2077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508074"/>
      </p:ext>
    </p:extLst>
  </p:cSld>
  <p:clrMapOvr>
    <a:masterClrMapping/>
  </p:clrMapOvr>
  <p:transition spd="slow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6" r:id="rId3"/>
    <p:sldLayoutId id="2147483657" r:id="rId4"/>
    <p:sldLayoutId id="2147483655" r:id="rId5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3507" y="91441"/>
            <a:ext cx="1649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Bài</a:t>
            </a:r>
            <a:r>
              <a:rPr lang="en-US" sz="4800" dirty="0" smtClean="0">
                <a:ln>
                  <a:solidFill>
                    <a:srgbClr val="4A88BC"/>
                  </a:solidFill>
                </a:ln>
                <a:solidFill>
                  <a:schemeClr val="accent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</a:rPr>
              <a:t> 4</a:t>
            </a:r>
            <a:endParaRPr lang="en-US" sz="4800" dirty="0">
              <a:ln>
                <a:solidFill>
                  <a:srgbClr val="4A88BC"/>
                </a:solidFill>
              </a:ln>
              <a:solidFill>
                <a:schemeClr val="accent2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183" y="2586278"/>
            <a:ext cx="6142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n>
                  <a:solidFill>
                    <a:srgbClr val="3D77A8"/>
                  </a:solidFill>
                </a:ln>
                <a:solidFill>
                  <a:srgbClr val="4A88BC"/>
                </a:solidFill>
                <a:effectLst/>
                <a:latin typeface="+mj-lt"/>
              </a:rPr>
              <a:t>YÊU QUÝ BẠN BÈ</a:t>
            </a:r>
            <a:endParaRPr lang="en-US" sz="4800" b="1" dirty="0">
              <a:ln>
                <a:solidFill>
                  <a:srgbClr val="3D77A8"/>
                </a:solidFill>
              </a:ln>
              <a:solidFill>
                <a:srgbClr val="4A88BC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748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3761" y="290648"/>
            <a:ext cx="8390708" cy="62930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8823" y="287383"/>
            <a:ext cx="2847703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5" name="Picture 4">
              <a:extLst>
                <a:ext uri="{FF2B5EF4-FFF2-40B4-BE49-F238E27FC236}">
                  <a16:creationId xmlns=""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73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4949" y="600892"/>
            <a:ext cx="11508377" cy="59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800" b="1" dirty="0" smtClean="0">
                <a:solidFill>
                  <a:schemeClr val="accent3"/>
                </a:solidFill>
              </a:rPr>
              <a:t>BÀI</a:t>
            </a:r>
            <a:r>
              <a:rPr lang="en-US" sz="2400" b="1" dirty="0" smtClean="0">
                <a:solidFill>
                  <a:schemeClr val="accent3"/>
                </a:solidFill>
              </a:rPr>
              <a:t> HỌC QUÝ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kia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nhau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hôm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gửi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đựng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toàn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không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về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nó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thầm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nghĩ</a:t>
            </a:r>
            <a:r>
              <a:rPr lang="en-US" sz="2400" dirty="0" smtClean="0">
                <a:solidFill>
                  <a:srgbClr val="000000"/>
                </a:solidFill>
              </a:rPr>
              <a:t>: “</a:t>
            </a:r>
            <a:r>
              <a:rPr lang="en-US" sz="2400" dirty="0" err="1" smtClean="0">
                <a:solidFill>
                  <a:srgbClr val="000000"/>
                </a:solidFill>
              </a:rPr>
              <a:t>Nếu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nữa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thì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bao</a:t>
            </a:r>
            <a:r>
              <a:rPr lang="en-US" sz="2400" dirty="0" smtClean="0">
                <a:solidFill>
                  <a:srgbClr val="000000"/>
                </a:solidFill>
              </a:rPr>
              <a:t>!”.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ở </a:t>
            </a:r>
            <a:r>
              <a:rPr lang="en-US" sz="2400" dirty="0" err="1" smtClean="0">
                <a:solidFill>
                  <a:srgbClr val="000000"/>
                </a:solidFill>
              </a:rPr>
              <a:t>trong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ăn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Khi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hết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quẳng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còn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sót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lại</a:t>
            </a:r>
            <a:r>
              <a:rPr lang="en-US" sz="2400" dirty="0" smtClean="0">
                <a:solidFill>
                  <a:srgbClr val="000000"/>
                </a:solidFill>
              </a:rPr>
              <a:t> bay </a:t>
            </a:r>
            <a:r>
              <a:rPr lang="en-US" sz="2400" dirty="0" err="1" smtClean="0">
                <a:solidFill>
                  <a:srgbClr val="000000"/>
                </a:solidFill>
              </a:rPr>
              <a:t>ra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khỏi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hộp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Gió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đến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đám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cỏ</a:t>
            </a:r>
            <a:r>
              <a:rPr lang="en-US" sz="2400" dirty="0" smtClean="0">
                <a:solidFill>
                  <a:srgbClr val="000000"/>
                </a:solidFill>
              </a:rPr>
              <a:t> non </a:t>
            </a:r>
            <a:r>
              <a:rPr lang="en-US" sz="2400" dirty="0" err="1" smtClean="0">
                <a:solidFill>
                  <a:srgbClr val="000000"/>
                </a:solidFill>
              </a:rPr>
              <a:t>xanh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dưới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gốc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mồi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lành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ấy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bèn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cẩn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chiếc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lá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rồi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mừng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rỡ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chạy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tìm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những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thiết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của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gặp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reo </a:t>
            </a:r>
            <a:r>
              <a:rPr lang="en-US" sz="2400" dirty="0" err="1" smtClean="0">
                <a:solidFill>
                  <a:srgbClr val="000000"/>
                </a:solidFill>
              </a:rPr>
              <a:t>lên</a:t>
            </a:r>
            <a:r>
              <a:rPr lang="en-US" sz="2400" dirty="0" smtClean="0">
                <a:solidFill>
                  <a:srgbClr val="000000"/>
                </a:solidFill>
              </a:rPr>
              <a:t>: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- </a:t>
            </a:r>
            <a:r>
              <a:rPr lang="en-US" sz="2400" dirty="0" err="1" smtClean="0">
                <a:solidFill>
                  <a:srgbClr val="000000"/>
                </a:solidFill>
              </a:rPr>
              <a:t>Chào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thân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mến</a:t>
            </a:r>
            <a:r>
              <a:rPr lang="en-US" sz="2400" dirty="0" smtClean="0">
                <a:solidFill>
                  <a:srgbClr val="000000"/>
                </a:solidFill>
              </a:rPr>
              <a:t>!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vừa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kiếm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mười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kê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rất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ngon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nhé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Đây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này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bây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giờ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chúng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sẽ</a:t>
            </a:r>
            <a:r>
              <a:rPr lang="en-US" sz="2400" dirty="0" smtClean="0">
                <a:solidFill>
                  <a:srgbClr val="000000"/>
                </a:solidFill>
              </a:rPr>
              <a:t> chia </a:t>
            </a:r>
            <a:r>
              <a:rPr lang="en-US" sz="2400" dirty="0" err="1" smtClean="0">
                <a:solidFill>
                  <a:srgbClr val="000000"/>
                </a:solidFill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</a:rPr>
              <a:t>: </a:t>
            </a:r>
            <a:r>
              <a:rPr lang="en-US" sz="2400" dirty="0" err="1" smtClean="0">
                <a:solidFill>
                  <a:srgbClr val="000000"/>
                </a:solidFill>
              </a:rPr>
              <a:t>Cậu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năm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hạt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        </a:t>
            </a:r>
            <a:r>
              <a:rPr lang="en-US" sz="2400" dirty="0" err="1" smtClean="0">
                <a:solidFill>
                  <a:srgbClr val="000000"/>
                </a:solidFill>
              </a:rPr>
              <a:t>Nghe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chích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nói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thế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sẻ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xấu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hổ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quá</a:t>
            </a:r>
            <a:r>
              <a:rPr lang="en-US" sz="2400" dirty="0" smtClean="0">
                <a:solidFill>
                  <a:srgbClr val="000000"/>
                </a:solidFill>
              </a:rPr>
              <a:t>. </a:t>
            </a:r>
            <a:r>
              <a:rPr lang="en-US" sz="2400" dirty="0" err="1" smtClean="0">
                <a:solidFill>
                  <a:srgbClr val="000000"/>
                </a:solidFill>
              </a:rPr>
              <a:t>Chú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đã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nhận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được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từ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mình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một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bài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học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sâu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</a:rPr>
              <a:t>sắc</a:t>
            </a:r>
            <a:r>
              <a:rPr lang="en-US" sz="2400" dirty="0" smtClean="0">
                <a:solidFill>
                  <a:srgbClr val="000000"/>
                </a:solidFill>
              </a:rPr>
              <a:t>.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90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solidFill>
                    <a:srgbClr val="00B050"/>
                  </a:solidFill>
                </a:rPr>
                <a:t>T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221786" y="2328107"/>
            <a:ext cx="10208539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</a:rPr>
              <a:t>Sẻ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đã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làm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gì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khi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kê</a:t>
            </a:r>
            <a:r>
              <a:rPr lang="en-US" sz="2800" dirty="0" smtClean="0">
                <a:solidFill>
                  <a:srgbClr val="000000"/>
                </a:solidFill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ăn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hộp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kê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mình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Chích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khi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nhặt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hạt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kê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</a:p>
          <a:p>
            <a:pPr marL="342900" indent="-342900" algn="just">
              <a:lnSpc>
                <a:spcPts val="4000"/>
              </a:lnSpc>
              <a:buFont typeface="Wingdings" panose="05000000000000000000" pitchFamily="2" charset="2"/>
              <a:buChar char="à"/>
            </a:pP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Chích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đem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chia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một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nửa</a:t>
            </a:r>
            <a:endParaRPr lang="en-US" sz="2800" i="1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marL="342900" indent="-342900" algn="just">
              <a:lnSpc>
                <a:spcPts val="4000"/>
              </a:lnSpc>
              <a:buFontTx/>
              <a:buChar char="-"/>
            </a:pP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Sẻ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đã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rút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ra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bài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học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sym typeface="Wingdings" panose="05000000000000000000" pitchFamily="2" charset="2"/>
              </a:rPr>
              <a:t>gì</a:t>
            </a:r>
            <a:r>
              <a:rPr lang="en-US" sz="2800" dirty="0" smtClean="0">
                <a:solidFill>
                  <a:srgbClr val="000000"/>
                </a:solidFill>
                <a:sym typeface="Wingdings" panose="05000000000000000000" pitchFamily="2" charset="2"/>
              </a:rPr>
              <a:t>?</a:t>
            </a:r>
            <a:endParaRPr lang="en-US" sz="2800" dirty="0" smtClean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pPr algn="just">
              <a:lnSpc>
                <a:spcPts val="4000"/>
              </a:lnSpc>
            </a:pP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Sẻ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thấy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được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bài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học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sự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chân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thành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,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luôn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nghĩ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về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nhau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trong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bất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kì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hoàn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cảnh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r>
              <a:rPr lang="en-US" sz="2800" i="1" dirty="0" err="1" smtClean="0">
                <a:solidFill>
                  <a:schemeClr val="accent3"/>
                </a:solidFill>
                <a:sym typeface="Wingdings" panose="05000000000000000000" pitchFamily="2" charset="2"/>
              </a:rPr>
              <a:t>nào</a:t>
            </a:r>
            <a:r>
              <a:rPr lang="en-US" sz="2800" i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.</a:t>
            </a:r>
            <a:endParaRPr lang="en-US" sz="2800" i="1" dirty="0">
              <a:solidFill>
                <a:schemeClr val="accent3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00221" y="1612119"/>
            <a:ext cx="925795" cy="760249"/>
            <a:chOff x="221968" y="3346978"/>
            <a:chExt cx="925795" cy="760249"/>
          </a:xfrm>
        </p:grpSpPr>
        <p:pic>
          <p:nvPicPr>
            <p:cNvPr id="7" name="Picture 2">
              <a:extLst>
                <a:ext uri="{FF2B5EF4-FFF2-40B4-BE49-F238E27FC236}">
                  <a16:creationId xmlns="" xmlns:a16="http://schemas.microsoft.com/office/drawing/2014/main" id="{FEFBB6F9-4F1A-43F6-A2EB-44E27BB586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8" t="9847" r="5150" b="16402"/>
            <a:stretch/>
          </p:blipFill>
          <p:spPr bwMode="auto">
            <a:xfrm flipH="1">
              <a:off x="221968" y="3346978"/>
              <a:ext cx="925795" cy="7602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7"/>
            <p:cNvSpPr/>
            <p:nvPr/>
          </p:nvSpPr>
          <p:spPr>
            <a:xfrm>
              <a:off x="443533" y="3514725"/>
              <a:ext cx="451816" cy="354806"/>
            </a:xfrm>
            <a:prstGeom prst="ellipse">
              <a:avLst/>
            </a:prstGeom>
            <a:solidFill>
              <a:srgbClr val="FF5C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?</a:t>
              </a:r>
              <a:endParaRPr lang="en-US" sz="3200" dirty="0">
                <a:solidFill>
                  <a:schemeClr val="accent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92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32194" y="624344"/>
            <a:ext cx="6613143" cy="523220"/>
            <a:chOff x="569825" y="2199885"/>
            <a:chExt cx="6613143" cy="523220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smtClean="0">
                  <a:solidFill>
                    <a:schemeClr val="accent2"/>
                  </a:solidFill>
                  <a:latin typeface="+mj-lt"/>
                </a:rPr>
                <a:t>2</a:t>
              </a:r>
              <a:endParaRPr lang="vi-VN" sz="3200" dirty="0">
                <a:solidFill>
                  <a:schemeClr val="accent2"/>
                </a:solidFill>
                <a:latin typeface="+mj-lt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99885"/>
              <a:ext cx="608700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 smtClean="0">
                  <a:solidFill>
                    <a:srgbClr val="00B05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sát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tranh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và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trả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lời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câu</a:t>
              </a:r>
              <a:r>
                <a:rPr lang="en-US" sz="28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00B050"/>
                  </a:solidFill>
                </a:rPr>
                <a:t>hỏi</a:t>
              </a:r>
              <a:r>
                <a:rPr lang="en-US" sz="2800" b="1" dirty="0">
                  <a:solidFill>
                    <a:srgbClr val="00B050"/>
                  </a:solidFill>
                </a:rPr>
                <a:t>:</a:t>
              </a:r>
              <a:endParaRPr lang="vi-VN" sz="28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81" r="51255"/>
          <a:stretch/>
        </p:blipFill>
        <p:spPr>
          <a:xfrm>
            <a:off x="688135" y="1776549"/>
            <a:ext cx="4181831" cy="3716854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45" t="3181" r="1899" b="23764"/>
          <a:stretch/>
        </p:blipFill>
        <p:spPr>
          <a:xfrm>
            <a:off x="6020261" y="1776549"/>
            <a:ext cx="5228667" cy="357922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6494" y="5493403"/>
            <a:ext cx="54216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4"/>
                </a:solidFill>
              </a:rPr>
              <a:t>2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hướng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dẫn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bài</a:t>
            </a:r>
            <a:endParaRPr lang="en-US" sz="2400" dirty="0">
              <a:solidFill>
                <a:schemeClr val="accent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8192" y="5493403"/>
            <a:ext cx="61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accent4"/>
                </a:solidFill>
              </a:rPr>
              <a:t>Các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bạn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học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sinh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đang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vui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chơi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cùng</a:t>
            </a:r>
            <a:r>
              <a:rPr lang="en-US" sz="2400" dirty="0" smtClean="0">
                <a:solidFill>
                  <a:schemeClr val="accent4"/>
                </a:solidFill>
              </a:rPr>
              <a:t> </a:t>
            </a:r>
            <a:r>
              <a:rPr lang="en-US" sz="2400" dirty="0" err="1" smtClean="0">
                <a:solidFill>
                  <a:schemeClr val="accent4"/>
                </a:solidFill>
              </a:rPr>
              <a:t>nhau</a:t>
            </a:r>
            <a:endParaRPr lang="en-US" sz="2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6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823&quot;&gt;&lt;object type=&quot;3&quot; unique_id=&quot;10824&quot;&gt;&lt;property id=&quot;20148&quot; value=&quot;5&quot;/&gt;&lt;property id=&quot;20300&quot; value=&quot;Slide 1&quot;/&gt;&lt;property id=&quot;20307&quot; value=&quot;258&quot;/&gt;&lt;/object&gt;&lt;object type=&quot;3&quot; unique_id=&quot;10825&quot;&gt;&lt;property id=&quot;20148&quot; value=&quot;5&quot;/&gt;&lt;property id=&quot;20300&quot; value=&quot;Slide 2&quot;/&gt;&lt;property id=&quot;20307&quot; value=&quot;280&quot;/&gt;&lt;/object&gt;&lt;object type=&quot;3&quot; unique_id=&quot;10826&quot;&gt;&lt;property id=&quot;20148&quot; value=&quot;5&quot;/&gt;&lt;property id=&quot;20300&quot; value=&quot;Slide 3&quot;/&gt;&lt;property id=&quot;20307&quot; value=&quot;271&quot;/&gt;&lt;/object&gt;&lt;object type=&quot;3&quot; unique_id=&quot;10827&quot;&gt;&lt;property id=&quot;20148&quot; value=&quot;5&quot;/&gt;&lt;property id=&quot;20300&quot; value=&quot;Slide 4&quot;/&gt;&lt;property id=&quot;20307&quot; value=&quot;272&quot;/&gt;&lt;/object&gt;&lt;object type=&quot;3&quot; unique_id=&quot;10828&quot;&gt;&lt;property id=&quot;20148&quot; value=&quot;5&quot;/&gt;&lt;property id=&quot;20300&quot; value=&quot;Slide 5&quot;/&gt;&lt;property id=&quot;20307&quot; value=&quot;273&quot;/&gt;&lt;/object&gt;&lt;/object&gt;&lt;object type=&quot;8&quot; unique_id=&quot;10835&quot;&gt;&lt;/object&gt;&lt;/object&gt;&lt;/database&gt;"/>
  <p:tag name="MMPROD_NEXTUNIQUEID" val="10019"/>
  <p:tag name="SECTOMILLISECCONVERTED" val="1"/>
</p:tagLst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192</TotalTime>
  <Words>334</Words>
  <Application>Microsoft Office PowerPoint</Application>
  <PresentationFormat>Widescreen</PresentationFormat>
  <Paragraphs>21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UTM Cookies</vt:lpstr>
      <vt:lpstr>Wingdings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23</cp:revision>
  <dcterms:created xsi:type="dcterms:W3CDTF">2021-06-11T02:39:36Z</dcterms:created>
  <dcterms:modified xsi:type="dcterms:W3CDTF">2022-06-12T08:48:54Z</dcterms:modified>
</cp:coreProperties>
</file>