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05" r:id="rId2"/>
    <p:sldId id="316" r:id="rId3"/>
    <p:sldId id="318" r:id="rId4"/>
    <p:sldId id="317" r:id="rId5"/>
    <p:sldId id="264" r:id="rId6"/>
    <p:sldId id="320" r:id="rId7"/>
    <p:sldId id="321" r:id="rId8"/>
    <p:sldId id="322" r:id="rId9"/>
    <p:sldId id="323" r:id="rId10"/>
    <p:sldId id="324" r:id="rId11"/>
    <p:sldId id="325" r:id="rId12"/>
    <p:sldId id="326" r:id="rId13"/>
  </p:sldIdLst>
  <p:sldSz cx="9147175" cy="5145088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UTM Cookies" pitchFamily="18" charset="0"/>
      <p:regular r:id="rId18"/>
    </p:embeddedFont>
    <p:embeddedFont>
      <p:font typeface="Calibri Light" charset="0"/>
      <p:regular r:id="rId19"/>
      <p: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599A8"/>
    <a:srgbClr val="73C6E8"/>
    <a:srgbClr val="3B6BDD"/>
    <a:srgbClr val="40505E"/>
    <a:srgbClr val="E1E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4649" autoAdjust="0"/>
    <p:restoredTop sz="94660" autoAdjust="0"/>
  </p:normalViewPr>
  <p:slideViewPr>
    <p:cSldViewPr snapToGrid="0">
      <p:cViewPr varScale="1">
        <p:scale>
          <a:sx n="95" d="100"/>
          <a:sy n="95" d="100"/>
        </p:scale>
        <p:origin x="-432" y="-90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92923947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4507539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6390757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6471593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2413570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37304597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13/10/2020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7864666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4405863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13/10/2020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6499556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25086918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83306588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6834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40602" y="539634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5: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Mấy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và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mấy</a:t>
            </a:r>
            <a:endParaRPr lang="en-GB" sz="3600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187749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 2</a:t>
            </a:r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324" b="20406"/>
          <a:stretch/>
        </p:blipFill>
        <p:spPr>
          <a:xfrm>
            <a:off x="1927209" y="1979023"/>
            <a:ext cx="5145088" cy="25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588" y="579245"/>
            <a:ext cx="1670428" cy="835215"/>
          </a:xfrm>
          <a:prstGeom prst="rect">
            <a:avLst/>
          </a:prstGeom>
        </p:spPr>
      </p:pic>
      <p:grpSp>
        <p:nvGrpSpPr>
          <p:cNvPr id="3" name="Group 56"/>
          <p:cNvGrpSpPr/>
          <p:nvPr/>
        </p:nvGrpSpPr>
        <p:grpSpPr>
          <a:xfrm>
            <a:off x="5547680" y="957336"/>
            <a:ext cx="2761930" cy="3077404"/>
            <a:chOff x="5547680" y="957336"/>
            <a:chExt cx="2761930" cy="3077404"/>
          </a:xfrm>
        </p:grpSpPr>
        <p:grpSp>
          <p:nvGrpSpPr>
            <p:cNvPr id="4" name="Group 26"/>
            <p:cNvGrpSpPr/>
            <p:nvPr/>
          </p:nvGrpSpPr>
          <p:grpSpPr>
            <a:xfrm>
              <a:off x="5547680" y="1272811"/>
              <a:ext cx="2761930" cy="2761929"/>
              <a:chOff x="4626321" y="3304514"/>
              <a:chExt cx="1614237" cy="1614237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626321" y="3304514"/>
                <a:ext cx="1614237" cy="16142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722137" y="3400330"/>
                <a:ext cx="1422605" cy="1422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ounded Rectangle 3"/>
            <p:cNvSpPr/>
            <p:nvPr/>
          </p:nvSpPr>
          <p:spPr>
            <a:xfrm>
              <a:off x="6504890" y="957336"/>
              <a:ext cx="847511" cy="847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5" idx="2"/>
              <a:endCxn id="10" idx="4"/>
            </p:cNvCxnSpPr>
            <p:nvPr/>
          </p:nvCxnSpPr>
          <p:spPr>
            <a:xfrm rot="5400000">
              <a:off x="5895672" y="2837825"/>
              <a:ext cx="2065950" cy="241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983552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1925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3" descr="F:\AAA-LÀM ẢNH SLIDE\Bai5-KP-(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069" y="3134142"/>
            <a:ext cx="1739092" cy="1810693"/>
          </a:xfrm>
          <a:prstGeom prst="rect">
            <a:avLst/>
          </a:prstGeom>
          <a:noFill/>
        </p:spPr>
      </p:pic>
      <p:grpSp>
        <p:nvGrpSpPr>
          <p:cNvPr id="12" name="Group 53"/>
          <p:cNvGrpSpPr/>
          <p:nvPr/>
        </p:nvGrpSpPr>
        <p:grpSpPr>
          <a:xfrm>
            <a:off x="1858272" y="2677081"/>
            <a:ext cx="2227143" cy="981595"/>
            <a:chOff x="1457620" y="2417278"/>
            <a:chExt cx="2444425" cy="1077360"/>
          </a:xfrm>
        </p:grpSpPr>
        <p:sp>
          <p:nvSpPr>
            <p:cNvPr id="13" name="Cloud Callout 12"/>
            <p:cNvSpPr/>
            <p:nvPr/>
          </p:nvSpPr>
          <p:spPr>
            <a:xfrm>
              <a:off x="1457620" y="2417278"/>
              <a:ext cx="2308628" cy="107736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66523" y="2687943"/>
              <a:ext cx="21355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6</a:t>
              </a:r>
            </a:p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gồm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5" name="Picture 2" descr="F:\AAA-LÀM ẢNH SLIDE\Bai5-HĐ2-2(1[1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929" y="1449246"/>
            <a:ext cx="4601670" cy="1074420"/>
          </a:xfrm>
          <a:prstGeom prst="rect">
            <a:avLst/>
          </a:prstGeom>
          <a:noFill/>
        </p:spPr>
      </p:pic>
      <p:pic>
        <p:nvPicPr>
          <p:cNvPr id="16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14586" y="1511476"/>
            <a:ext cx="478047" cy="800209"/>
          </a:xfrm>
          <a:prstGeom prst="rect">
            <a:avLst/>
          </a:prstGeom>
          <a:noFill/>
        </p:spPr>
      </p:pic>
      <p:pic>
        <p:nvPicPr>
          <p:cNvPr id="17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1276" y="1511476"/>
            <a:ext cx="478047" cy="800209"/>
          </a:xfrm>
          <a:prstGeom prst="rect">
            <a:avLst/>
          </a:prstGeom>
          <a:noFill/>
        </p:spPr>
      </p:pic>
      <p:pic>
        <p:nvPicPr>
          <p:cNvPr id="18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7016" y="1513381"/>
            <a:ext cx="478047" cy="800209"/>
          </a:xfrm>
          <a:prstGeom prst="rect">
            <a:avLst/>
          </a:prstGeom>
          <a:noFill/>
        </p:spPr>
      </p:pic>
      <p:pic>
        <p:nvPicPr>
          <p:cNvPr id="19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12756" y="1511476"/>
            <a:ext cx="478047" cy="800209"/>
          </a:xfrm>
          <a:prstGeom prst="rect">
            <a:avLst/>
          </a:prstGeom>
          <a:noFill/>
        </p:spPr>
      </p:pic>
      <p:pic>
        <p:nvPicPr>
          <p:cNvPr id="20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33736" y="1511476"/>
            <a:ext cx="478047" cy="800209"/>
          </a:xfrm>
          <a:prstGeom prst="rect">
            <a:avLst/>
          </a:prstGeom>
          <a:noFill/>
        </p:spPr>
      </p:pic>
      <p:pic>
        <p:nvPicPr>
          <p:cNvPr id="21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1026" y="1511476"/>
            <a:ext cx="478047" cy="800209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663690" y="96012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7430" y="2303145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Lato"/>
              </a:rPr>
              <a:t>?</a:t>
            </a:r>
            <a:endParaRPr lang="en-US" sz="4800" b="1" dirty="0">
              <a:latin typeface="Lat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85660" y="2303145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Lato"/>
              </a:rPr>
              <a:t>?</a:t>
            </a:r>
            <a:endParaRPr lang="en-US" sz="4800" b="1" dirty="0">
              <a:latin typeface="Lato"/>
            </a:endParaRPr>
          </a:p>
        </p:txBody>
      </p:sp>
      <p:grpSp>
        <p:nvGrpSpPr>
          <p:cNvPr id="25" name="Group 77"/>
          <p:cNvGrpSpPr/>
          <p:nvPr/>
        </p:nvGrpSpPr>
        <p:grpSpPr>
          <a:xfrm>
            <a:off x="6051501" y="2291715"/>
            <a:ext cx="684771" cy="830997"/>
            <a:chOff x="6051501" y="2291715"/>
            <a:chExt cx="684771" cy="830997"/>
          </a:xfrm>
        </p:grpSpPr>
        <p:sp>
          <p:nvSpPr>
            <p:cNvPr id="26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30290" y="229171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4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28" name="Group 78"/>
          <p:cNvGrpSpPr/>
          <p:nvPr/>
        </p:nvGrpSpPr>
        <p:grpSpPr>
          <a:xfrm>
            <a:off x="7118301" y="2295525"/>
            <a:ext cx="684771" cy="830997"/>
            <a:chOff x="6051501" y="2291715"/>
            <a:chExt cx="684771" cy="830997"/>
          </a:xfrm>
        </p:grpSpPr>
        <p:sp>
          <p:nvSpPr>
            <p:cNvPr id="29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41720" y="229171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Lato"/>
                </a:rPr>
                <a:t>1</a:t>
              </a:r>
              <a:endParaRPr lang="en-US" sz="4800" b="1" dirty="0">
                <a:solidFill>
                  <a:schemeClr val="bg1"/>
                </a:solidFill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651989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/>
          <p:nvPr/>
        </p:nvGrpSpPr>
        <p:grpSpPr>
          <a:xfrm>
            <a:off x="5547680" y="957336"/>
            <a:ext cx="2761930" cy="3077404"/>
            <a:chOff x="5547680" y="957336"/>
            <a:chExt cx="2761930" cy="3077404"/>
          </a:xfrm>
        </p:grpSpPr>
        <p:grpSp>
          <p:nvGrpSpPr>
            <p:cNvPr id="3" name="Group 26"/>
            <p:cNvGrpSpPr/>
            <p:nvPr/>
          </p:nvGrpSpPr>
          <p:grpSpPr>
            <a:xfrm>
              <a:off x="5547680" y="1272811"/>
              <a:ext cx="2761930" cy="2761929"/>
              <a:chOff x="4626321" y="3304514"/>
              <a:chExt cx="1614237" cy="1614237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4626321" y="3304514"/>
                <a:ext cx="1614237" cy="16142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722137" y="3400330"/>
                <a:ext cx="1422605" cy="1422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ounded Rectangle 3"/>
            <p:cNvSpPr/>
            <p:nvPr/>
          </p:nvSpPr>
          <p:spPr>
            <a:xfrm>
              <a:off x="6504890" y="957336"/>
              <a:ext cx="847511" cy="847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>
              <a:stCxn id="4" idx="2"/>
              <a:endCxn id="9" idx="4"/>
            </p:cNvCxnSpPr>
            <p:nvPr/>
          </p:nvCxnSpPr>
          <p:spPr>
            <a:xfrm rot="5400000">
              <a:off x="5895672" y="2837825"/>
              <a:ext cx="2065950" cy="241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983552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041925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3" descr="F:\AAA-LÀM ẢNH SLIDE\Bai5-KP-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174" y="3134142"/>
            <a:ext cx="1739092" cy="1810693"/>
          </a:xfrm>
          <a:prstGeom prst="rect">
            <a:avLst/>
          </a:prstGeom>
          <a:noFill/>
        </p:spPr>
      </p:pic>
      <p:grpSp>
        <p:nvGrpSpPr>
          <p:cNvPr id="11" name="Group 53"/>
          <p:cNvGrpSpPr/>
          <p:nvPr/>
        </p:nvGrpSpPr>
        <p:grpSpPr>
          <a:xfrm>
            <a:off x="1902377" y="2677081"/>
            <a:ext cx="2227143" cy="981595"/>
            <a:chOff x="1457620" y="2417278"/>
            <a:chExt cx="2444425" cy="1077360"/>
          </a:xfrm>
        </p:grpSpPr>
        <p:sp>
          <p:nvSpPr>
            <p:cNvPr id="12" name="Cloud Callout 11"/>
            <p:cNvSpPr/>
            <p:nvPr/>
          </p:nvSpPr>
          <p:spPr>
            <a:xfrm>
              <a:off x="1457620" y="2417278"/>
              <a:ext cx="2308628" cy="107736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66523" y="2687943"/>
              <a:ext cx="21355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6</a:t>
              </a:r>
            </a:p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gồm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4" name="Picture 2" descr="F:\AAA-LÀM ẢNH SLIDE\Bai5-HĐ2-2(1[1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167" y="1436750"/>
            <a:ext cx="4601670" cy="1074420"/>
          </a:xfrm>
          <a:prstGeom prst="rect">
            <a:avLst/>
          </a:prstGeom>
          <a:noFill/>
        </p:spPr>
      </p:pic>
      <p:pic>
        <p:nvPicPr>
          <p:cNvPr id="15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9824" y="1506600"/>
            <a:ext cx="478047" cy="800209"/>
          </a:xfrm>
          <a:prstGeom prst="rect">
            <a:avLst/>
          </a:prstGeom>
          <a:noFill/>
        </p:spPr>
      </p:pic>
      <p:pic>
        <p:nvPicPr>
          <p:cNvPr id="16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6514" y="1506600"/>
            <a:ext cx="478047" cy="800209"/>
          </a:xfrm>
          <a:prstGeom prst="rect">
            <a:avLst/>
          </a:prstGeom>
          <a:noFill/>
        </p:spPr>
      </p:pic>
      <p:pic>
        <p:nvPicPr>
          <p:cNvPr id="17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0924" y="1506600"/>
            <a:ext cx="478047" cy="800209"/>
          </a:xfrm>
          <a:prstGeom prst="rect">
            <a:avLst/>
          </a:prstGeom>
          <a:noFill/>
        </p:spPr>
      </p:pic>
      <p:pic>
        <p:nvPicPr>
          <p:cNvPr id="18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25244" y="1506600"/>
            <a:ext cx="478047" cy="800209"/>
          </a:xfrm>
          <a:prstGeom prst="rect">
            <a:avLst/>
          </a:prstGeom>
          <a:noFill/>
        </p:spPr>
      </p:pic>
      <p:pic>
        <p:nvPicPr>
          <p:cNvPr id="19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3374" y="1506600"/>
            <a:ext cx="478047" cy="800209"/>
          </a:xfrm>
          <a:prstGeom prst="rect">
            <a:avLst/>
          </a:prstGeom>
          <a:noFill/>
        </p:spPr>
      </p:pic>
      <p:pic>
        <p:nvPicPr>
          <p:cNvPr id="20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6264" y="1506600"/>
            <a:ext cx="478047" cy="800209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663690" y="96012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07430" y="2303145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Lato"/>
              </a:rPr>
              <a:t>?</a:t>
            </a:r>
            <a:endParaRPr lang="en-US" sz="4800" b="1" dirty="0">
              <a:latin typeface="Lat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85660" y="2303145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Lato"/>
              </a:rPr>
              <a:t>?</a:t>
            </a:r>
            <a:endParaRPr lang="en-US" sz="4800" b="1" dirty="0">
              <a:latin typeface="Lato"/>
            </a:endParaRPr>
          </a:p>
        </p:txBody>
      </p:sp>
      <p:grpSp>
        <p:nvGrpSpPr>
          <p:cNvPr id="24" name="Group 77"/>
          <p:cNvGrpSpPr/>
          <p:nvPr/>
        </p:nvGrpSpPr>
        <p:grpSpPr>
          <a:xfrm>
            <a:off x="6051501" y="2280285"/>
            <a:ext cx="684771" cy="830997"/>
            <a:chOff x="6051501" y="2280285"/>
            <a:chExt cx="684771" cy="830997"/>
          </a:xfrm>
        </p:grpSpPr>
        <p:sp>
          <p:nvSpPr>
            <p:cNvPr id="25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41720" y="228028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Lato"/>
                </a:rPr>
                <a:t>2</a:t>
              </a:r>
              <a:endParaRPr lang="en-US" sz="4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27" name="Group 78"/>
          <p:cNvGrpSpPr/>
          <p:nvPr/>
        </p:nvGrpSpPr>
        <p:grpSpPr>
          <a:xfrm>
            <a:off x="7118301" y="2284095"/>
            <a:ext cx="684771" cy="830997"/>
            <a:chOff x="6051501" y="2280285"/>
            <a:chExt cx="684771" cy="830997"/>
          </a:xfrm>
        </p:grpSpPr>
        <p:sp>
          <p:nvSpPr>
            <p:cNvPr id="28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41720" y="228028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Lato"/>
                </a:rPr>
                <a:t>4</a:t>
              </a:r>
              <a:endParaRPr lang="en-US" sz="4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588" y="579245"/>
            <a:ext cx="1670428" cy="8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0856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/>
          <p:nvPr/>
        </p:nvGrpSpPr>
        <p:grpSpPr>
          <a:xfrm>
            <a:off x="5547680" y="957336"/>
            <a:ext cx="2761930" cy="3077404"/>
            <a:chOff x="5547680" y="957336"/>
            <a:chExt cx="2761930" cy="3077404"/>
          </a:xfrm>
        </p:grpSpPr>
        <p:grpSp>
          <p:nvGrpSpPr>
            <p:cNvPr id="3" name="Group 26"/>
            <p:cNvGrpSpPr/>
            <p:nvPr/>
          </p:nvGrpSpPr>
          <p:grpSpPr>
            <a:xfrm>
              <a:off x="5547680" y="1272811"/>
              <a:ext cx="2761930" cy="2761929"/>
              <a:chOff x="4626321" y="3304514"/>
              <a:chExt cx="1614237" cy="1614237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4626321" y="3304514"/>
                <a:ext cx="1614237" cy="16142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722137" y="3400330"/>
                <a:ext cx="1422605" cy="1422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ounded Rectangle 3"/>
            <p:cNvSpPr/>
            <p:nvPr/>
          </p:nvSpPr>
          <p:spPr>
            <a:xfrm>
              <a:off x="6504890" y="957336"/>
              <a:ext cx="847511" cy="847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>
              <a:stCxn id="4" idx="2"/>
              <a:endCxn id="9" idx="4"/>
            </p:cNvCxnSpPr>
            <p:nvPr/>
          </p:nvCxnSpPr>
          <p:spPr>
            <a:xfrm rot="5400000">
              <a:off x="5895672" y="2837825"/>
              <a:ext cx="2065950" cy="241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983552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041925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3" descr="F:\AAA-LÀM ẢNH SLIDE\Bai5-KP-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140" y="3134142"/>
            <a:ext cx="1739092" cy="1810693"/>
          </a:xfrm>
          <a:prstGeom prst="rect">
            <a:avLst/>
          </a:prstGeom>
          <a:noFill/>
        </p:spPr>
      </p:pic>
      <p:grpSp>
        <p:nvGrpSpPr>
          <p:cNvPr id="11" name="Group 53"/>
          <p:cNvGrpSpPr/>
          <p:nvPr/>
        </p:nvGrpSpPr>
        <p:grpSpPr>
          <a:xfrm>
            <a:off x="1888343" y="2677081"/>
            <a:ext cx="2227143" cy="981595"/>
            <a:chOff x="1457620" y="2417278"/>
            <a:chExt cx="2444425" cy="1077360"/>
          </a:xfrm>
        </p:grpSpPr>
        <p:sp>
          <p:nvSpPr>
            <p:cNvPr id="12" name="Cloud Callout 11"/>
            <p:cNvSpPr/>
            <p:nvPr/>
          </p:nvSpPr>
          <p:spPr>
            <a:xfrm>
              <a:off x="1457620" y="2417278"/>
              <a:ext cx="2308628" cy="107736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66523" y="2687943"/>
              <a:ext cx="21355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6</a:t>
              </a:r>
            </a:p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gồm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4" name="Picture 2" descr="F:\AAA-LÀM ẢNH SLIDE\Bai5-HĐ2-2(1[1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909" y="1436750"/>
            <a:ext cx="4601670" cy="1074420"/>
          </a:xfrm>
          <a:prstGeom prst="rect">
            <a:avLst/>
          </a:prstGeom>
          <a:noFill/>
        </p:spPr>
      </p:pic>
      <p:pic>
        <p:nvPicPr>
          <p:cNvPr id="15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0566" y="1502790"/>
            <a:ext cx="478047" cy="800209"/>
          </a:xfrm>
          <a:prstGeom prst="rect">
            <a:avLst/>
          </a:prstGeom>
          <a:noFill/>
        </p:spPr>
      </p:pic>
      <p:pic>
        <p:nvPicPr>
          <p:cNvPr id="16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7256" y="1502790"/>
            <a:ext cx="478047" cy="800209"/>
          </a:xfrm>
          <a:prstGeom prst="rect">
            <a:avLst/>
          </a:prstGeom>
          <a:noFill/>
        </p:spPr>
      </p:pic>
      <p:pic>
        <p:nvPicPr>
          <p:cNvPr id="17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12996" y="1502790"/>
            <a:ext cx="478047" cy="800209"/>
          </a:xfrm>
          <a:prstGeom prst="rect">
            <a:avLst/>
          </a:prstGeom>
          <a:noFill/>
        </p:spPr>
      </p:pic>
      <p:pic>
        <p:nvPicPr>
          <p:cNvPr id="18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07306" y="1502790"/>
            <a:ext cx="478047" cy="800209"/>
          </a:xfrm>
          <a:prstGeom prst="rect">
            <a:avLst/>
          </a:prstGeom>
          <a:noFill/>
        </p:spPr>
      </p:pic>
      <p:pic>
        <p:nvPicPr>
          <p:cNvPr id="19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4116" y="1502790"/>
            <a:ext cx="478047" cy="800209"/>
          </a:xfrm>
          <a:prstGeom prst="rect">
            <a:avLst/>
          </a:prstGeom>
          <a:noFill/>
        </p:spPr>
      </p:pic>
      <p:pic>
        <p:nvPicPr>
          <p:cNvPr id="20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17006" y="1502790"/>
            <a:ext cx="478047" cy="800209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663690" y="96012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07430" y="2303145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Lato"/>
              </a:rPr>
              <a:t>?</a:t>
            </a:r>
            <a:endParaRPr lang="en-US" sz="4800" b="1" dirty="0">
              <a:latin typeface="Lat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85660" y="2303145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Lato"/>
              </a:rPr>
              <a:t>?</a:t>
            </a:r>
            <a:endParaRPr lang="en-US" sz="4800" b="1" dirty="0">
              <a:latin typeface="Lato"/>
            </a:endParaRPr>
          </a:p>
        </p:txBody>
      </p:sp>
      <p:grpSp>
        <p:nvGrpSpPr>
          <p:cNvPr id="24" name="Group 77"/>
          <p:cNvGrpSpPr/>
          <p:nvPr/>
        </p:nvGrpSpPr>
        <p:grpSpPr>
          <a:xfrm>
            <a:off x="6051501" y="2291715"/>
            <a:ext cx="684771" cy="830997"/>
            <a:chOff x="6051501" y="2291715"/>
            <a:chExt cx="684771" cy="830997"/>
          </a:xfrm>
        </p:grpSpPr>
        <p:sp>
          <p:nvSpPr>
            <p:cNvPr id="25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18860" y="229171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Lato"/>
                </a:rPr>
                <a:t>4</a:t>
              </a:r>
              <a:endParaRPr lang="en-US" sz="4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27" name="Group 78"/>
          <p:cNvGrpSpPr/>
          <p:nvPr/>
        </p:nvGrpSpPr>
        <p:grpSpPr>
          <a:xfrm>
            <a:off x="7118301" y="2284095"/>
            <a:ext cx="684771" cy="830997"/>
            <a:chOff x="6051501" y="2280285"/>
            <a:chExt cx="684771" cy="830997"/>
          </a:xfrm>
        </p:grpSpPr>
        <p:sp>
          <p:nvSpPr>
            <p:cNvPr id="28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41720" y="228028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Lato"/>
                </a:rPr>
                <a:t>2</a:t>
              </a:r>
              <a:endParaRPr lang="en-US" sz="4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588" y="579245"/>
            <a:ext cx="1670428" cy="8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65894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987" y="1804251"/>
            <a:ext cx="3305040" cy="165252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482850" y="-502356"/>
            <a:ext cx="7223760" cy="9748614"/>
            <a:chOff x="2482850" y="-502356"/>
            <a:chExt cx="7223760" cy="9748614"/>
          </a:xfrm>
        </p:grpSpPr>
        <p:pic>
          <p:nvPicPr>
            <p:cNvPr id="1026" name="Picture 2" descr="F:\AAA-PDF-SGK\B5-KP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2850" y="-502356"/>
              <a:ext cx="7223760" cy="9748614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667031" y="4194619"/>
              <a:ext cx="30649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5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17743" y="4188974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2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99121" y="4589730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2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87832" y="4194619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3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17744" y="4595374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3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72676" y="4595376"/>
              <a:ext cx="30649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5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59431" y="2495641"/>
              <a:ext cx="30649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5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65076" y="2896398"/>
              <a:ext cx="30649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5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04498" y="2484352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1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98854" y="2896398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4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668942" y="2495641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4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674587" y="2896398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1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55" name="Picture 4" descr="F:\AAA-LÀM ẢNH SLIDE\Bai5-HĐ-1c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728" y="1166594"/>
            <a:ext cx="2597944" cy="2228458"/>
          </a:xfrm>
          <a:prstGeom prst="rect">
            <a:avLst/>
          </a:prstGeom>
          <a:noFill/>
        </p:spPr>
      </p:pic>
      <p:pic>
        <p:nvPicPr>
          <p:cNvPr id="56" name="Picture 3" descr="F:\AAA-LÀM ẢNH SLIDE\Bai5-KP2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5681" y="1720336"/>
            <a:ext cx="510052" cy="273721"/>
          </a:xfrm>
          <a:prstGeom prst="rect">
            <a:avLst/>
          </a:prstGeom>
          <a:noFill/>
        </p:spPr>
      </p:pic>
      <p:pic>
        <p:nvPicPr>
          <p:cNvPr id="57" name="Picture 3" descr="F:\AAA-LÀM ẢNH SLIDE\Bai5-KP2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040531" y="2670508"/>
            <a:ext cx="510052" cy="273721"/>
          </a:xfrm>
          <a:prstGeom prst="rect">
            <a:avLst/>
          </a:prstGeom>
          <a:noFill/>
        </p:spPr>
      </p:pic>
      <p:pic>
        <p:nvPicPr>
          <p:cNvPr id="58" name="Picture 2" descr="F:\AAA-LÀM ẢNH SLIDE\Bai5-KP2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723" y="2225344"/>
            <a:ext cx="1361603" cy="624908"/>
          </a:xfrm>
          <a:prstGeom prst="rect">
            <a:avLst/>
          </a:prstGeom>
          <a:noFill/>
        </p:spPr>
      </p:pic>
      <p:pic>
        <p:nvPicPr>
          <p:cNvPr id="59" name="Picture 2" descr="F:\AAA-LÀM ẢNH SLIDE\Bai5-KP2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1967" y="1817178"/>
            <a:ext cx="619633" cy="284381"/>
          </a:xfrm>
          <a:prstGeom prst="rect">
            <a:avLst/>
          </a:prstGeom>
          <a:noFill/>
        </p:spPr>
      </p:pic>
      <p:pic>
        <p:nvPicPr>
          <p:cNvPr id="60" name="Picture 2" descr="F:\AAA-LÀM ẢNH SLIDE\Bai5-KP2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149058" y="2043571"/>
            <a:ext cx="619633" cy="284381"/>
          </a:xfrm>
          <a:prstGeom prst="rect">
            <a:avLst/>
          </a:prstGeom>
          <a:noFill/>
        </p:spPr>
      </p:pic>
      <p:grpSp>
        <p:nvGrpSpPr>
          <p:cNvPr id="3" name="Group 111"/>
          <p:cNvGrpSpPr/>
          <p:nvPr/>
        </p:nvGrpSpPr>
        <p:grpSpPr>
          <a:xfrm>
            <a:off x="890732" y="3725799"/>
            <a:ext cx="348319" cy="349101"/>
            <a:chOff x="1184246" y="3725799"/>
            <a:chExt cx="348319" cy="349101"/>
          </a:xfrm>
        </p:grpSpPr>
        <p:sp>
          <p:nvSpPr>
            <p:cNvPr id="75" name="Rounded Rectangle 3"/>
            <p:cNvSpPr/>
            <p:nvPr/>
          </p:nvSpPr>
          <p:spPr>
            <a:xfrm>
              <a:off x="1184246" y="3726579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54368" y="3725799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47410" y="3375546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353691" y="3375546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47410" y="4009265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353691" y="4009265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" name="Group 112"/>
          <p:cNvGrpSpPr/>
          <p:nvPr/>
        </p:nvGrpSpPr>
        <p:grpSpPr>
          <a:xfrm>
            <a:off x="898284" y="4137843"/>
            <a:ext cx="348319" cy="352013"/>
            <a:chOff x="1191798" y="4137843"/>
            <a:chExt cx="348319" cy="352013"/>
          </a:xfrm>
        </p:grpSpPr>
        <p:sp>
          <p:nvSpPr>
            <p:cNvPr id="80" name="Rounded Rectangle 3"/>
            <p:cNvSpPr/>
            <p:nvPr/>
          </p:nvSpPr>
          <p:spPr>
            <a:xfrm>
              <a:off x="1191798" y="4141535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60012" y="4137843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" name="Group 116"/>
          <p:cNvGrpSpPr/>
          <p:nvPr/>
        </p:nvGrpSpPr>
        <p:grpSpPr>
          <a:xfrm>
            <a:off x="4968997" y="3305984"/>
            <a:ext cx="523271" cy="523274"/>
            <a:chOff x="4968997" y="3305984"/>
            <a:chExt cx="523271" cy="523274"/>
          </a:xfrm>
        </p:grpSpPr>
        <p:sp>
          <p:nvSpPr>
            <p:cNvPr id="86" name="Rounded Rectangle 3"/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7" name="Group 117"/>
          <p:cNvGrpSpPr/>
          <p:nvPr/>
        </p:nvGrpSpPr>
        <p:grpSpPr>
          <a:xfrm>
            <a:off x="6334467" y="3306356"/>
            <a:ext cx="523271" cy="523273"/>
            <a:chOff x="6334467" y="3306356"/>
            <a:chExt cx="523271" cy="523273"/>
          </a:xfrm>
        </p:grpSpPr>
        <p:sp>
          <p:nvSpPr>
            <p:cNvPr id="88" name="Rounded Rectangle 87"/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503702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" name="Group 118"/>
          <p:cNvGrpSpPr/>
          <p:nvPr/>
        </p:nvGrpSpPr>
        <p:grpSpPr>
          <a:xfrm>
            <a:off x="7347188" y="3305984"/>
            <a:ext cx="523271" cy="523274"/>
            <a:chOff x="7347188" y="3305984"/>
            <a:chExt cx="523271" cy="523274"/>
          </a:xfrm>
        </p:grpSpPr>
        <p:sp>
          <p:nvSpPr>
            <p:cNvPr id="91" name="Rounded Rectangle 3"/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19701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" name="Group 120"/>
          <p:cNvGrpSpPr/>
          <p:nvPr/>
        </p:nvGrpSpPr>
        <p:grpSpPr>
          <a:xfrm>
            <a:off x="4968997" y="3939703"/>
            <a:ext cx="523271" cy="523274"/>
            <a:chOff x="4968997" y="3939703"/>
            <a:chExt cx="523271" cy="523274"/>
          </a:xfrm>
        </p:grpSpPr>
        <p:sp>
          <p:nvSpPr>
            <p:cNvPr id="95" name="Rounded Rectangle 3"/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" name="Group 123"/>
          <p:cNvGrpSpPr/>
          <p:nvPr/>
        </p:nvGrpSpPr>
        <p:grpSpPr>
          <a:xfrm>
            <a:off x="6334467" y="3940075"/>
            <a:ext cx="523271" cy="523273"/>
            <a:chOff x="6334467" y="3940075"/>
            <a:chExt cx="523271" cy="523273"/>
          </a:xfrm>
        </p:grpSpPr>
        <p:sp>
          <p:nvSpPr>
            <p:cNvPr id="98" name="Rounded Rectangle 97"/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" name="Group 124"/>
          <p:cNvGrpSpPr/>
          <p:nvPr/>
        </p:nvGrpSpPr>
        <p:grpSpPr>
          <a:xfrm>
            <a:off x="7347188" y="3939703"/>
            <a:ext cx="523271" cy="523274"/>
            <a:chOff x="7347188" y="3939703"/>
            <a:chExt cx="523271" cy="523274"/>
          </a:xfrm>
        </p:grpSpPr>
        <p:sp>
          <p:nvSpPr>
            <p:cNvPr id="101" name="Rounded Rectangle 3"/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" name="Group 111"/>
          <p:cNvGrpSpPr/>
          <p:nvPr/>
        </p:nvGrpSpPr>
        <p:grpSpPr>
          <a:xfrm>
            <a:off x="876529" y="3708869"/>
            <a:ext cx="368165" cy="387307"/>
            <a:chOff x="1184246" y="3725796"/>
            <a:chExt cx="348319" cy="349104"/>
          </a:xfrm>
          <a:solidFill>
            <a:srgbClr val="73C6E8"/>
          </a:solidFill>
        </p:grpSpPr>
        <p:sp>
          <p:nvSpPr>
            <p:cNvPr id="181" name="Rounded Rectangle 3"/>
            <p:cNvSpPr/>
            <p:nvPr/>
          </p:nvSpPr>
          <p:spPr>
            <a:xfrm>
              <a:off x="1184246" y="3726579"/>
              <a:ext cx="348319" cy="3483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54368" y="3725796"/>
              <a:ext cx="202657" cy="33885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13" name="Group 112"/>
          <p:cNvGrpSpPr/>
          <p:nvPr/>
        </p:nvGrpSpPr>
        <p:grpSpPr>
          <a:xfrm>
            <a:off x="884081" y="4136104"/>
            <a:ext cx="368166" cy="368168"/>
            <a:chOff x="1191798" y="4141535"/>
            <a:chExt cx="348319" cy="348321"/>
          </a:xfrm>
          <a:solidFill>
            <a:srgbClr val="73C6E8"/>
          </a:solidFill>
        </p:grpSpPr>
        <p:sp>
          <p:nvSpPr>
            <p:cNvPr id="184" name="Rounded Rectangle 3"/>
            <p:cNvSpPr/>
            <p:nvPr/>
          </p:nvSpPr>
          <p:spPr>
            <a:xfrm>
              <a:off x="1191798" y="4141535"/>
              <a:ext cx="348319" cy="3483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60012" y="4148523"/>
              <a:ext cx="202657" cy="33885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2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4" name="Group 188"/>
          <p:cNvGrpSpPr/>
          <p:nvPr/>
        </p:nvGrpSpPr>
        <p:grpSpPr>
          <a:xfrm>
            <a:off x="6340110" y="3311999"/>
            <a:ext cx="523271" cy="523273"/>
            <a:chOff x="6334467" y="3306356"/>
            <a:chExt cx="523271" cy="523273"/>
          </a:xfrm>
        </p:grpSpPr>
        <p:sp>
          <p:nvSpPr>
            <p:cNvPr id="190" name="Rounded Rectangle 189"/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5" name="Group 191"/>
          <p:cNvGrpSpPr/>
          <p:nvPr/>
        </p:nvGrpSpPr>
        <p:grpSpPr>
          <a:xfrm>
            <a:off x="7352831" y="3311627"/>
            <a:ext cx="523271" cy="523274"/>
            <a:chOff x="7347188" y="3305984"/>
            <a:chExt cx="523271" cy="523274"/>
          </a:xfrm>
        </p:grpSpPr>
        <p:sp>
          <p:nvSpPr>
            <p:cNvPr id="193" name="Rounded Rectangle 3"/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16" name="Group 194"/>
          <p:cNvGrpSpPr/>
          <p:nvPr/>
        </p:nvGrpSpPr>
        <p:grpSpPr>
          <a:xfrm>
            <a:off x="4974640" y="3945346"/>
            <a:ext cx="523271" cy="523274"/>
            <a:chOff x="4968997" y="3939703"/>
            <a:chExt cx="523271" cy="523274"/>
          </a:xfrm>
        </p:grpSpPr>
        <p:sp>
          <p:nvSpPr>
            <p:cNvPr id="196" name="Rounded Rectangle 3"/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7" name="Group 197"/>
          <p:cNvGrpSpPr/>
          <p:nvPr/>
        </p:nvGrpSpPr>
        <p:grpSpPr>
          <a:xfrm>
            <a:off x="6340110" y="3945718"/>
            <a:ext cx="523271" cy="523273"/>
            <a:chOff x="6334467" y="3940075"/>
            <a:chExt cx="523271" cy="523273"/>
          </a:xfrm>
        </p:grpSpPr>
        <p:sp>
          <p:nvSpPr>
            <p:cNvPr id="199" name="Rounded Rectangle 198"/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8" name="Group 200"/>
          <p:cNvGrpSpPr/>
          <p:nvPr/>
        </p:nvGrpSpPr>
        <p:grpSpPr>
          <a:xfrm>
            <a:off x="7352831" y="3945346"/>
            <a:ext cx="523271" cy="523274"/>
            <a:chOff x="7347188" y="3939703"/>
            <a:chExt cx="523271" cy="523274"/>
          </a:xfrm>
        </p:grpSpPr>
        <p:sp>
          <p:nvSpPr>
            <p:cNvPr id="202" name="Rounded Rectangle 3"/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9" name="Group 206"/>
          <p:cNvGrpSpPr/>
          <p:nvPr/>
        </p:nvGrpSpPr>
        <p:grpSpPr>
          <a:xfrm>
            <a:off x="4974640" y="3311627"/>
            <a:ext cx="523271" cy="523274"/>
            <a:chOff x="4968997" y="3305984"/>
            <a:chExt cx="523271" cy="523274"/>
          </a:xfrm>
        </p:grpSpPr>
        <p:sp>
          <p:nvSpPr>
            <p:cNvPr id="208" name="Rounded Rectangle 3"/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-42142" y="3769012"/>
            <a:ext cx="138066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1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: </a:t>
            </a:r>
            <a:endParaRPr lang="en-GB" sz="16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241920" y="3769012"/>
            <a:ext cx="1953968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Con </a:t>
            </a:r>
            <a:r>
              <a:rPr lang="en-GB" sz="16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1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màu</a:t>
            </a:r>
            <a:r>
              <a:rPr lang="en-GB" sz="1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hồng</a:t>
            </a:r>
            <a:endParaRPr lang="en-GB" sz="16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249472" y="4183968"/>
            <a:ext cx="2018844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Con </a:t>
            </a:r>
            <a:r>
              <a:rPr lang="en-GB" sz="16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1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màu</a:t>
            </a:r>
            <a:r>
              <a:rPr lang="en-GB" sz="1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vàng</a:t>
            </a:r>
            <a:endParaRPr lang="en-GB" sz="16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6217816" y="581990"/>
            <a:ext cx="2553128" cy="1062784"/>
            <a:chOff x="6594047" y="1955549"/>
            <a:chExt cx="2553128" cy="1062784"/>
          </a:xfrm>
        </p:grpSpPr>
        <p:sp>
          <p:nvSpPr>
            <p:cNvPr id="71" name="Oval Callout 70"/>
            <p:cNvSpPr/>
            <p:nvPr/>
          </p:nvSpPr>
          <p:spPr>
            <a:xfrm>
              <a:off x="6844422" y="2000815"/>
              <a:ext cx="1892173" cy="986828"/>
            </a:xfrm>
            <a:prstGeom prst="wedgeEllipseCallou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Cloud Callout 71"/>
            <p:cNvSpPr/>
            <p:nvPr/>
          </p:nvSpPr>
          <p:spPr>
            <a:xfrm>
              <a:off x="6594047" y="1955549"/>
              <a:ext cx="2553128" cy="1062784"/>
            </a:xfrm>
            <a:prstGeom prst="cloud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Có</a:t>
              </a:r>
              <a:r>
                <a:rPr lang="en-GB" sz="1200" dirty="0" smtClean="0">
                  <a:solidFill>
                    <a:schemeClr val="accent1">
                      <a:lumMod val="75000"/>
                    </a:schemeClr>
                  </a:solidFill>
                </a:rPr>
                <a:t> 5 con </a:t>
              </a:r>
              <a:r>
                <a:rPr lang="en-GB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cá</a:t>
              </a:r>
              <a:endParaRPr lang="en-GB" sz="1200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en-GB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gồm</a:t>
              </a:r>
              <a:r>
                <a:rPr lang="en-GB" sz="1200" dirty="0" smtClean="0">
                  <a:solidFill>
                    <a:schemeClr val="accent1">
                      <a:lumMod val="75000"/>
                    </a:schemeClr>
                  </a:solidFill>
                </a:rPr>
                <a:t> 2 con </a:t>
              </a:r>
              <a:r>
                <a:rPr lang="en-GB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cá</a:t>
              </a:r>
              <a:r>
                <a:rPr lang="en-GB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GB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màu</a:t>
              </a:r>
              <a:r>
                <a:rPr lang="en-GB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GB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hồng</a:t>
              </a:r>
              <a:r>
                <a:rPr lang="en-GB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GB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GB" sz="1200" dirty="0" smtClean="0">
                  <a:solidFill>
                    <a:schemeClr val="accent1">
                      <a:lumMod val="75000"/>
                    </a:schemeClr>
                  </a:solidFill>
                </a:rPr>
                <a:t> 3 con </a:t>
              </a:r>
              <a:r>
                <a:rPr lang="en-GB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cá</a:t>
              </a:r>
              <a:r>
                <a:rPr lang="en-GB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GB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màu</a:t>
              </a:r>
              <a:r>
                <a:rPr lang="en-GB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GB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vàng</a:t>
              </a:r>
              <a:endParaRPr lang="en-GB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73" name="Picture 2" descr="F:\AAA-LÀM ẢNH SLIDE\Bai5-HĐ2(2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4710570" y="1170436"/>
            <a:ext cx="1483066" cy="1865029"/>
          </a:xfrm>
          <a:prstGeom prst="rect">
            <a:avLst/>
          </a:prstGeom>
          <a:noFill/>
        </p:spPr>
      </p:pic>
      <p:grpSp>
        <p:nvGrpSpPr>
          <p:cNvPr id="76" name="Group 56"/>
          <p:cNvGrpSpPr/>
          <p:nvPr/>
        </p:nvGrpSpPr>
        <p:grpSpPr>
          <a:xfrm>
            <a:off x="6622876" y="1994330"/>
            <a:ext cx="1201464" cy="1030589"/>
            <a:chOff x="4107115" y="3137418"/>
            <a:chExt cx="2372210" cy="2034829"/>
          </a:xfrm>
        </p:grpSpPr>
        <p:pic>
          <p:nvPicPr>
            <p:cNvPr id="77" name="Picture 4" descr="F:\AAA-LÀM ẢNH SLIDE\Bai5-HĐ-1c(2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07115" y="3137418"/>
              <a:ext cx="2372210" cy="2034829"/>
            </a:xfrm>
            <a:prstGeom prst="rect">
              <a:avLst/>
            </a:prstGeom>
            <a:noFill/>
          </p:spPr>
        </p:pic>
        <p:pic>
          <p:nvPicPr>
            <p:cNvPr id="81" name="Picture 3" descr="F:\AAA-LÀM ẢNH SLIDE\Bai5-KP2(2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83629" y="3643046"/>
              <a:ext cx="465734" cy="249938"/>
            </a:xfrm>
            <a:prstGeom prst="rect">
              <a:avLst/>
            </a:prstGeom>
            <a:noFill/>
          </p:spPr>
        </p:pic>
        <p:pic>
          <p:nvPicPr>
            <p:cNvPr id="82" name="Picture 3" descr="F:\AAA-LÀM ẢNH SLIDE\Bai5-KP2(2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5553302" y="4510658"/>
              <a:ext cx="465734" cy="249938"/>
            </a:xfrm>
            <a:prstGeom prst="rect">
              <a:avLst/>
            </a:prstGeom>
            <a:noFill/>
          </p:spPr>
        </p:pic>
        <p:pic>
          <p:nvPicPr>
            <p:cNvPr id="83" name="Picture 2" descr="F:\AAA-LÀM ẢNH SLIDE\Bai5-KP2(1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342693" y="4104174"/>
              <a:ext cx="1243294" cy="570610"/>
            </a:xfrm>
            <a:prstGeom prst="rect">
              <a:avLst/>
            </a:prstGeom>
            <a:noFill/>
          </p:spPr>
        </p:pic>
        <p:pic>
          <p:nvPicPr>
            <p:cNvPr id="85" name="Picture 2" descr="F:\AAA-LÀM ẢNH SLIDE\Bai5-KP2(1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458881" y="3731473"/>
              <a:ext cx="565793" cy="259671"/>
            </a:xfrm>
            <a:prstGeom prst="rect">
              <a:avLst/>
            </a:prstGeom>
            <a:noFill/>
          </p:spPr>
        </p:pic>
        <p:pic>
          <p:nvPicPr>
            <p:cNvPr id="87" name="Picture 2" descr="F:\AAA-LÀM ẢNH SLIDE\Bai5-KP2(1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5652399" y="3938195"/>
              <a:ext cx="565793" cy="25967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1812E-7 -4.60352E-6 L -3.81812E-7 -4.60352E-6 C 0.00191 -0.00185 0.00348 -0.00432 0.00573 -0.00494 C 0.00799 -0.00586 0.01059 -0.00555 0.01285 -0.0037 C 0.01354 -0.00339 0.01285 -0.00031 0.01215 -4.60352E-6 C 0.00834 0.00124 0.00191 -4.60352E-6 -3.81812E-7 -4.60352E-6 Z " pathEditMode="relative" ptsTypes="AAAAAA">
                                      <p:cBhvr>
                                        <p:cTn id="1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6123E-6 -1.28047E-6 L -5.66123E-6 -1.28047E-6 L 0.02568 0.00124 C 0.02655 0.00154 0.02585 0.00586 0.02499 0.00617 C 0.02117 0.00741 0.01735 0.00555 0.01353 0.00494 C 0.01249 0.00463 0.01145 0.00463 0.01058 0.0037 C 0.00902 0.00247 0.00468 -0.00216 0.00642 -0.00123 L 0.0085 -1.28047E-6 C 0.00867 0.00124 0.00867 0.00278 0.00919 0.0037 C 0.01075 0.00648 0.0144 0.00401 0.01561 0.0037 C 0.01631 0.00309 0.01874 -0.00031 0.01995 -1.28047E-6 C 0.02065 0.00031 0.02082 0.00154 0.02134 0.00247 L 0.017 0.00247 " pathEditMode="relative" ptsTypes="AAAAAAAAAAAAA">
                                      <p:cBhvr>
                                        <p:cTn id="1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9236E-6 -6.99167E-6 L -1.99236E-6 -6.99167E-6 C 0.00261 -0.00093 0.00521 -0.00155 0.00781 -0.00278 C 0.00903 -0.0034 0.01007 -0.00463 0.01146 -0.00525 C 0.01701 -0.00803 0.01979 -0.00803 0.02569 -0.00895 C 0.03055 -0.01111 0.03263 -0.01266 0.03923 -0.00895 C 0.04027 -0.00864 0.03975 -0.00556 0.04009 -0.00402 C 0.03471 -0.00093 0.04009 -0.0034 0.02933 -0.00402 C 0.02239 -0.00432 0.01545 -0.00402 0.00851 -0.00402 L 0.00781 -6.99167E-6 L 0.00781 -0.00278 " pathEditMode="relative" ptsTypes="AAAAAAAAAAA">
                                      <p:cBhvr>
                                        <p:cTn id="20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8605E-6 3.42487E-6 L -4.18605E-6 3.42487E-6 C -0.00225 -0.00062 -0.00433 -0.00124 -0.00642 -0.00124 C -0.01943 -0.00124 -0.01718 -0.00185 -0.02429 0.00123 C -0.02464 0.00185 -0.02828 0.00524 -0.02776 0.0074 C -0.02742 0.00925 -0.02585 0.00925 -0.02499 0.01018 C -0.02134 0.00925 -0.01787 0.00864 -0.01423 0.0074 C -0.01145 0.00678 -0.0118 0.00617 -0.00937 0.00493 C -0.00746 0.00401 -0.00555 0.00247 -0.00364 0.00247 L -4.18605E-6 3.42487E-6 Z " pathEditMode="relative" ptsTypes="AAAAAAAAAA">
                                      <p:cBhvr>
                                        <p:cTn id="2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551E-8 -5.89324E-7 L 1.73551E-8 -5.89324E-7 C -0.00225 0.00062 -0.00451 0.00093 -0.00642 0.00247 C -0.00798 0.0034 -0.01023 0.00802 -0.01145 0.01018 C -0.01162 0.01142 -0.01249 0.01265 -0.01214 0.01389 C -0.01128 0.01666 -0.00867 0.0145 -0.00781 0.01389 L -0.00503 0.00617 C -0.00451 0.00494 -0.00399 0.0037 -0.00364 0.00247 L 1.73551E-8 -5.89324E-7 Z " pathEditMode="relative" ptsTypes="AAAAAAAAA">
                                      <p:cBhvr>
                                        <p:cTn id="2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55" name="Picture 4" descr="F:\AAA-LÀM ẢNH SLIDE\Bai5-HĐ-1c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728" y="1166594"/>
            <a:ext cx="2597944" cy="2228458"/>
          </a:xfrm>
          <a:prstGeom prst="rect">
            <a:avLst/>
          </a:prstGeom>
          <a:noFill/>
        </p:spPr>
      </p:pic>
      <p:pic>
        <p:nvPicPr>
          <p:cNvPr id="56" name="Picture 3" descr="F:\AAA-LÀM ẢNH SLIDE\Bai5-KP2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5681" y="1720336"/>
            <a:ext cx="510052" cy="273721"/>
          </a:xfrm>
          <a:prstGeom prst="rect">
            <a:avLst/>
          </a:prstGeom>
          <a:noFill/>
        </p:spPr>
      </p:pic>
      <p:pic>
        <p:nvPicPr>
          <p:cNvPr id="57" name="Picture 3" descr="F:\AAA-LÀM ẢNH SLIDE\Bai5-KP2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040531" y="2670508"/>
            <a:ext cx="510052" cy="273721"/>
          </a:xfrm>
          <a:prstGeom prst="rect">
            <a:avLst/>
          </a:prstGeom>
          <a:noFill/>
        </p:spPr>
      </p:pic>
      <p:pic>
        <p:nvPicPr>
          <p:cNvPr id="58" name="Picture 2" descr="F:\AAA-LÀM ẢNH SLIDE\Bai5-KP2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723" y="2225344"/>
            <a:ext cx="1361603" cy="624908"/>
          </a:xfrm>
          <a:prstGeom prst="rect">
            <a:avLst/>
          </a:prstGeom>
          <a:noFill/>
        </p:spPr>
      </p:pic>
      <p:pic>
        <p:nvPicPr>
          <p:cNvPr id="59" name="Picture 2" descr="F:\AAA-LÀM ẢNH SLIDE\Bai5-KP2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1967" y="1817178"/>
            <a:ext cx="619633" cy="284381"/>
          </a:xfrm>
          <a:prstGeom prst="rect">
            <a:avLst/>
          </a:prstGeom>
          <a:noFill/>
        </p:spPr>
      </p:pic>
      <p:pic>
        <p:nvPicPr>
          <p:cNvPr id="60" name="Picture 2" descr="F:\AAA-LÀM ẢNH SLIDE\Bai5-KP2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149058" y="2043571"/>
            <a:ext cx="619633" cy="284381"/>
          </a:xfrm>
          <a:prstGeom prst="rect">
            <a:avLst/>
          </a:prstGeom>
          <a:noFill/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871315" y="1131046"/>
            <a:ext cx="1707427" cy="1988150"/>
          </a:xfrm>
          <a:prstGeom prst="rect">
            <a:avLst/>
          </a:prstGeom>
        </p:spPr>
      </p:pic>
      <p:sp>
        <p:nvSpPr>
          <p:cNvPr id="66" name="Cloud Callout 65"/>
          <p:cNvSpPr/>
          <p:nvPr/>
        </p:nvSpPr>
        <p:spPr>
          <a:xfrm>
            <a:off x="6533016" y="575893"/>
            <a:ext cx="1559305" cy="111683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 5 con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</a:rPr>
              <a:t>cá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</a:rPr>
              <a:t>gồm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 1 con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</a:rPr>
              <a:t>cá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</a:rPr>
              <a:t>và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 4 con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</a:rPr>
              <a:t>cá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</a:rPr>
              <a:t>nhỏ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247554" y="3769012"/>
            <a:ext cx="138066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1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: </a:t>
            </a:r>
            <a:endParaRPr lang="en-GB" sz="16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1184246" y="3725799"/>
            <a:ext cx="348319" cy="349101"/>
            <a:chOff x="1184246" y="3725799"/>
            <a:chExt cx="348319" cy="349101"/>
          </a:xfrm>
        </p:grpSpPr>
        <p:sp>
          <p:nvSpPr>
            <p:cNvPr id="75" name="Rounded Rectangle 3"/>
            <p:cNvSpPr/>
            <p:nvPr/>
          </p:nvSpPr>
          <p:spPr>
            <a:xfrm>
              <a:off x="1184246" y="3726579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54368" y="3725799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531616" y="3769012"/>
            <a:ext cx="138066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Con </a:t>
            </a:r>
            <a:r>
              <a:rPr lang="en-GB" sz="16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1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to</a:t>
            </a:r>
            <a:endParaRPr lang="en-GB" sz="16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539168" y="4183968"/>
            <a:ext cx="138066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Con </a:t>
            </a:r>
            <a:r>
              <a:rPr lang="en-GB" sz="16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1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endParaRPr lang="en-GB" sz="16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47410" y="3375546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353691" y="3375546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47410" y="4009265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353691" y="4009265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1191798" y="4137843"/>
            <a:ext cx="348319" cy="352013"/>
            <a:chOff x="1191798" y="4137843"/>
            <a:chExt cx="348319" cy="352013"/>
          </a:xfrm>
        </p:grpSpPr>
        <p:sp>
          <p:nvSpPr>
            <p:cNvPr id="80" name="Rounded Rectangle 3"/>
            <p:cNvSpPr/>
            <p:nvPr/>
          </p:nvSpPr>
          <p:spPr>
            <a:xfrm>
              <a:off x="1191798" y="4141535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60012" y="4137843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968997" y="3305984"/>
            <a:ext cx="523271" cy="523274"/>
            <a:chOff x="4968997" y="3305984"/>
            <a:chExt cx="523271" cy="523274"/>
          </a:xfrm>
        </p:grpSpPr>
        <p:sp>
          <p:nvSpPr>
            <p:cNvPr id="86" name="Rounded Rectangle 3"/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334467" y="3306356"/>
            <a:ext cx="523271" cy="523273"/>
            <a:chOff x="6334467" y="3306356"/>
            <a:chExt cx="523271" cy="523273"/>
          </a:xfrm>
        </p:grpSpPr>
        <p:sp>
          <p:nvSpPr>
            <p:cNvPr id="88" name="Rounded Rectangle 87"/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503702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347188" y="3305984"/>
            <a:ext cx="523271" cy="523274"/>
            <a:chOff x="7347188" y="3305984"/>
            <a:chExt cx="523271" cy="523274"/>
          </a:xfrm>
        </p:grpSpPr>
        <p:sp>
          <p:nvSpPr>
            <p:cNvPr id="91" name="Rounded Rectangle 3"/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19701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4968997" y="3939703"/>
            <a:ext cx="523271" cy="523274"/>
            <a:chOff x="4968997" y="3939703"/>
            <a:chExt cx="523271" cy="523274"/>
          </a:xfrm>
        </p:grpSpPr>
        <p:sp>
          <p:nvSpPr>
            <p:cNvPr id="95" name="Rounded Rectangle 3"/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334467" y="3940075"/>
            <a:ext cx="523271" cy="523273"/>
            <a:chOff x="6334467" y="3940075"/>
            <a:chExt cx="523271" cy="523273"/>
          </a:xfrm>
        </p:grpSpPr>
        <p:sp>
          <p:nvSpPr>
            <p:cNvPr id="98" name="Rounded Rectangle 97"/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47188" y="3939703"/>
            <a:ext cx="523271" cy="523274"/>
            <a:chOff x="7347188" y="3939703"/>
            <a:chExt cx="523271" cy="523274"/>
          </a:xfrm>
        </p:grpSpPr>
        <p:sp>
          <p:nvSpPr>
            <p:cNvPr id="101" name="Rounded Rectangle 3"/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80" name="Group 111"/>
          <p:cNvGrpSpPr/>
          <p:nvPr/>
        </p:nvGrpSpPr>
        <p:grpSpPr>
          <a:xfrm>
            <a:off x="1170043" y="3708869"/>
            <a:ext cx="368165" cy="387307"/>
            <a:chOff x="1184246" y="3725796"/>
            <a:chExt cx="348319" cy="349104"/>
          </a:xfrm>
          <a:solidFill>
            <a:srgbClr val="73C6E8"/>
          </a:solidFill>
        </p:grpSpPr>
        <p:sp>
          <p:nvSpPr>
            <p:cNvPr id="181" name="Rounded Rectangle 3"/>
            <p:cNvSpPr/>
            <p:nvPr/>
          </p:nvSpPr>
          <p:spPr>
            <a:xfrm>
              <a:off x="1184246" y="3726579"/>
              <a:ext cx="348319" cy="3483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54368" y="3725796"/>
              <a:ext cx="202657" cy="33885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83" name="Group 112"/>
          <p:cNvGrpSpPr/>
          <p:nvPr/>
        </p:nvGrpSpPr>
        <p:grpSpPr>
          <a:xfrm>
            <a:off x="1177595" y="4136104"/>
            <a:ext cx="368166" cy="368168"/>
            <a:chOff x="1191798" y="4141535"/>
            <a:chExt cx="348319" cy="348321"/>
          </a:xfrm>
          <a:solidFill>
            <a:srgbClr val="73C6E8"/>
          </a:solidFill>
        </p:grpSpPr>
        <p:sp>
          <p:nvSpPr>
            <p:cNvPr id="184" name="Rounded Rectangle 3"/>
            <p:cNvSpPr/>
            <p:nvPr/>
          </p:nvSpPr>
          <p:spPr>
            <a:xfrm>
              <a:off x="1191798" y="4141535"/>
              <a:ext cx="348319" cy="3483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60012" y="4148523"/>
              <a:ext cx="202657" cy="33885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2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6340110" y="3311999"/>
            <a:ext cx="523271" cy="523273"/>
            <a:chOff x="6334467" y="3306356"/>
            <a:chExt cx="523271" cy="523273"/>
          </a:xfrm>
        </p:grpSpPr>
        <p:sp>
          <p:nvSpPr>
            <p:cNvPr id="190" name="Rounded Rectangle 189"/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7352831" y="3311627"/>
            <a:ext cx="523271" cy="523274"/>
            <a:chOff x="7347188" y="3305984"/>
            <a:chExt cx="523271" cy="523274"/>
          </a:xfrm>
        </p:grpSpPr>
        <p:sp>
          <p:nvSpPr>
            <p:cNvPr id="193" name="Rounded Rectangle 3"/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3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4974640" y="3945346"/>
            <a:ext cx="523271" cy="523274"/>
            <a:chOff x="4968997" y="3939703"/>
            <a:chExt cx="523271" cy="523274"/>
          </a:xfrm>
        </p:grpSpPr>
        <p:sp>
          <p:nvSpPr>
            <p:cNvPr id="196" name="Rounded Rectangle 3"/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6340110" y="3945718"/>
            <a:ext cx="523271" cy="523273"/>
            <a:chOff x="6334467" y="3940075"/>
            <a:chExt cx="523271" cy="523273"/>
          </a:xfrm>
        </p:grpSpPr>
        <p:sp>
          <p:nvSpPr>
            <p:cNvPr id="199" name="Rounded Rectangle 198"/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7352831" y="3945346"/>
            <a:ext cx="523271" cy="523274"/>
            <a:chOff x="7347188" y="3939703"/>
            <a:chExt cx="523271" cy="523274"/>
          </a:xfrm>
        </p:grpSpPr>
        <p:sp>
          <p:nvSpPr>
            <p:cNvPr id="202" name="Rounded Rectangle 3"/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4974640" y="3311627"/>
            <a:ext cx="523271" cy="523274"/>
            <a:chOff x="4968997" y="3305984"/>
            <a:chExt cx="523271" cy="523274"/>
          </a:xfrm>
        </p:grpSpPr>
        <p:sp>
          <p:nvSpPr>
            <p:cNvPr id="208" name="Rounded Rectangle 3"/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71989E-6 1.03672E-6 L 6.71989E-6 1.03672E-6 C 0.00712 -0.00278 0.00955 -0.00432 0.01754 -0.00432 C 0.01979 -0.00432 0.02188 -0.0034 0.02413 -0.00309 C 0.02448 -0.00155 0.02587 0.00123 0.025 0.00154 C 0.02205 0.00277 0.01892 0.00092 0.0158 1.03672E-6 C 0.01094 -0.00124 0.0158 -0.00216 0.0099 -0.00309 C 0.00695 -0.0034 0.00157 -0.00031 6.71989E-6 1.03672E-6 Z " pathEditMode="relative" ptsTypes="AAAAAAAA">
                                      <p:cBhvr>
                                        <p:cTn id="1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522E-6 3.59766E-6 L 1.6522E-6 3.59766E-6 C 0.00243 -0.00062 0.00486 -0.00093 0.00746 -0.00155 C 0.01024 -0.00247 0.01579 -0.00432 0.01579 -0.00432 C 0.01874 -0.00402 0.02204 -0.00494 0.02482 -0.00309 C 0.02586 -0.00247 0.02325 -0.00093 0.02239 3.59766E-6 C 0.02134 0.00061 0.02013 0.00092 0.01909 0.00123 C 0.01388 0.00709 0.01701 0.00493 0.00659 0.00277 C 0.00538 0.00246 0.00104 0.0003 1.6522E-6 3.59766E-6 Z " pathEditMode="relative" ptsTypes="AAAAAAAAA">
                                      <p:cBhvr>
                                        <p:cTn id="1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6921E-6 1.45326E-6 L -2.66921E-6 1.45326E-6 C -0.0026 -0.00093 -0.00503 -0.00278 -0.00746 -0.00278 C -0.0085 -0.00278 -0.0092 -0.00062 -0.01006 1.45326E-6 C -0.01683 0.00617 -0.00781 -0.00401 -0.01492 0.00432 C -0.01423 0.00555 -0.01353 0.0071 -0.01249 0.0074 C -0.00885 0.00833 -0.0092 0.00432 -0.00677 0.00154 C -0.00538 1.45326E-6 -0.00121 0.00031 -2.66921E-6 1.45326E-6 Z " pathEditMode="relative" ptsTypes="AAAAAAAA">
                                      <p:cBhvr>
                                        <p:cTn id="20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2277E-6 -4.7763E-6 L 2.42277E-6 -4.7763E-6 C 0.01336 -0.00463 0.01336 -0.00586 0.03245 -0.00154 C 0.03332 -0.00123 0.03297 0.00155 0.03332 0.00309 C 0.03263 0.00432 0.03263 0.0071 0.03159 0.00741 C 0.02968 0.00802 0.02759 0.00679 0.02568 0.00586 C 0.0118 0.00031 0.03332 0.00494 0.01076 0.00155 C 0.00555 -0.00031 0.00173 0.00031 2.42277E-6 -4.7763E-6 Z " pathEditMode="relative" ptsTypes="AAAAAAAA">
                                      <p:cBhvr>
                                        <p:cTn id="2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1812E-7 4.11601E-6 L 3.81812E-7 4.11601E-6 C -0.00347 0.00185 -0.00659 0.00493 -0.01006 0.00586 C -0.0118 0.00648 -0.01336 0.00648 -0.01509 0.0074 C -0.01683 0.00802 -0.01995 0.01049 -0.01995 0.01049 C -0.01926 0.0108 -0.01839 0.01203 -0.01752 0.01203 C -0.01371 0.01203 -0.01232 0.0108 -0.00919 0.00894 C -0.00815 0.0074 -0.00711 0.00555 -0.0059 0.00432 C -0.00138 -0.00031 -0.00104 0.00061 3.81812E-7 4.11601E-6 Z " pathEditMode="relative" ptsTypes="AAAAAAAAA">
                                      <p:cBhvr>
                                        <p:cTn id="2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667" y="1699302"/>
            <a:ext cx="3193384" cy="1596693"/>
          </a:xfrm>
          <a:prstGeom prst="rect">
            <a:avLst/>
          </a:prstGeom>
        </p:spPr>
      </p:pic>
      <p:grpSp>
        <p:nvGrpSpPr>
          <p:cNvPr id="100" name="Group 99"/>
          <p:cNvGrpSpPr/>
          <p:nvPr/>
        </p:nvGrpSpPr>
        <p:grpSpPr>
          <a:xfrm>
            <a:off x="148926" y="612779"/>
            <a:ext cx="1103535" cy="466261"/>
            <a:chOff x="148926" y="612779"/>
            <a:chExt cx="1103535" cy="466261"/>
          </a:xfrm>
        </p:grpSpPr>
        <p:sp>
          <p:nvSpPr>
            <p:cNvPr id="94" name="Oval 93"/>
            <p:cNvSpPr/>
            <p:nvPr/>
          </p:nvSpPr>
          <p:spPr>
            <a:xfrm>
              <a:off x="148926" y="644473"/>
              <a:ext cx="434567" cy="434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81072" y="612779"/>
              <a:ext cx="3480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3B6BDD"/>
                  </a:solidFill>
                  <a:latin typeface="UTM Cookies" pitchFamily="18" charset="0"/>
                  <a:cs typeface="Lato" panose="020F0502020204030203" pitchFamily="34" charset="0"/>
                </a:rPr>
                <a:t>1</a:t>
              </a:r>
              <a:endParaRPr lang="en-GB" sz="2400" b="1" dirty="0">
                <a:solidFill>
                  <a:srgbClr val="3B6BDD"/>
                </a:solidFill>
                <a:latin typeface="UTM Cookies" pitchFamily="18" charset="0"/>
                <a:cs typeface="Lato" panose="020F0502020204030203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67658" y="679349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err="1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Số</a:t>
              </a:r>
              <a:r>
                <a:rPr lang="en-GB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?</a:t>
              </a:r>
              <a:endParaRPr lang="en-GB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493610" y="-5141912"/>
            <a:ext cx="7223760" cy="9748616"/>
            <a:chOff x="2493610" y="-5141912"/>
            <a:chExt cx="7223760" cy="9748616"/>
          </a:xfrm>
        </p:grpSpPr>
        <p:pic>
          <p:nvPicPr>
            <p:cNvPr id="2050" name="Picture 2" descr="F:\AAA-PDF-SGK\B5-HD-1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3610" y="-5141912"/>
              <a:ext cx="7223760" cy="9748616"/>
            </a:xfrm>
            <a:prstGeom prst="rect">
              <a:avLst/>
            </a:prstGeom>
            <a:noFill/>
          </p:spPr>
        </p:pic>
        <p:sp>
          <p:nvSpPr>
            <p:cNvPr id="102" name="TextBox 101"/>
            <p:cNvSpPr txBox="1"/>
            <p:nvPr/>
          </p:nvSpPr>
          <p:spPr>
            <a:xfrm>
              <a:off x="5310498" y="182395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3B6BDD"/>
                  </a:solidFill>
                  <a:latin typeface="Lato"/>
                </a:rPr>
                <a:t>4</a:t>
              </a:r>
              <a:endParaRPr lang="en-US" sz="2000" b="1" dirty="0">
                <a:solidFill>
                  <a:srgbClr val="3B6BDD"/>
                </a:solidFill>
                <a:latin typeface="Lato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134266" y="223317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3B6BDD"/>
                  </a:solidFill>
                  <a:latin typeface="Lato"/>
                </a:rPr>
                <a:t>1</a:t>
              </a:r>
              <a:endParaRPr lang="en-US" sz="2000" b="1" dirty="0">
                <a:solidFill>
                  <a:srgbClr val="3B6BDD"/>
                </a:solidFill>
                <a:latin typeface="Lato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491120" y="223317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latin typeface="Lato"/>
                </a:rPr>
                <a:t>?</a:t>
              </a:r>
              <a:endParaRPr lang="en-US" sz="2000" b="1" dirty="0">
                <a:latin typeface="Lato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491120" y="260852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latin typeface="Lato"/>
                </a:rPr>
                <a:t>?</a:t>
              </a:r>
              <a:endParaRPr lang="en-US" sz="2000" b="1" dirty="0">
                <a:latin typeface="Lato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127053" y="260852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latin typeface="Lato"/>
                </a:rPr>
                <a:t>?</a:t>
              </a:r>
              <a:endParaRPr lang="en-US" sz="2000" b="1" dirty="0">
                <a:latin typeface="Lato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127053" y="296977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latin typeface="Lato"/>
                </a:rPr>
                <a:t>?</a:t>
              </a:r>
              <a:endParaRPr lang="en-US" sz="2000" b="1" dirty="0">
                <a:latin typeface="Lato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491120" y="296977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latin typeface="Lato"/>
                </a:rPr>
                <a:t>?</a:t>
              </a:r>
              <a:endParaRPr lang="en-US" sz="2000" b="1" dirty="0"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4079" y="214011"/>
            <a:ext cx="1670428" cy="835215"/>
          </a:xfrm>
          <a:prstGeom prst="rect">
            <a:avLst/>
          </a:prstGeom>
        </p:spPr>
      </p:pic>
      <p:grpSp>
        <p:nvGrpSpPr>
          <p:cNvPr id="8" name="Group 107"/>
          <p:cNvGrpSpPr/>
          <p:nvPr/>
        </p:nvGrpSpPr>
        <p:grpSpPr>
          <a:xfrm>
            <a:off x="1104523" y="1726170"/>
            <a:ext cx="2227143" cy="981595"/>
            <a:chOff x="1457620" y="2417278"/>
            <a:chExt cx="2444425" cy="1077360"/>
          </a:xfrm>
        </p:grpSpPr>
        <p:sp>
          <p:nvSpPr>
            <p:cNvPr id="55" name="Cloud Callout 54"/>
            <p:cNvSpPr/>
            <p:nvPr/>
          </p:nvSpPr>
          <p:spPr>
            <a:xfrm>
              <a:off x="1457620" y="2417278"/>
              <a:ext cx="2308628" cy="107736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766523" y="2687943"/>
              <a:ext cx="21355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4</a:t>
              </a:r>
            </a:p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gồm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58" name="Picture 3" descr="F:\AAA-LÀM ẢNH SLIDE\Bai5-HĐ-1c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9616" y="1758676"/>
            <a:ext cx="2816358" cy="2415809"/>
          </a:xfrm>
          <a:prstGeom prst="rect">
            <a:avLst/>
          </a:prstGeom>
          <a:noFill/>
        </p:spPr>
      </p:pic>
      <p:pic>
        <p:nvPicPr>
          <p:cNvPr id="59" name="Picture 4" descr="F:\AAA-LÀM ẢNH SLIDE\Bai5-HĐ2-1(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224282" y="2818253"/>
            <a:ext cx="764015" cy="350603"/>
          </a:xfrm>
          <a:prstGeom prst="rect">
            <a:avLst/>
          </a:prstGeom>
          <a:noFill/>
        </p:spPr>
      </p:pic>
      <p:pic>
        <p:nvPicPr>
          <p:cNvPr id="60" name="Picture 5" descr="F:\AAA-LÀM ẢNH SLIDE\Bai5-HĐ2-1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21297">
            <a:off x="6896631" y="3142708"/>
            <a:ext cx="1411224" cy="652929"/>
          </a:xfrm>
          <a:prstGeom prst="rect">
            <a:avLst/>
          </a:prstGeom>
          <a:noFill/>
        </p:spPr>
      </p:pic>
      <p:pic>
        <p:nvPicPr>
          <p:cNvPr id="62" name="Picture 5" descr="F:\AAA-LÀM ẢNH SLIDE\Bai5-HĐ2-1(2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6278" y="2379863"/>
            <a:ext cx="621423" cy="287513"/>
          </a:xfrm>
          <a:prstGeom prst="rect">
            <a:avLst/>
          </a:prstGeom>
          <a:noFill/>
        </p:spPr>
      </p:pic>
      <p:pic>
        <p:nvPicPr>
          <p:cNvPr id="65" name="Picture 4" descr="F:\AAA-LÀM ẢNH SLIDE\Bai5-HĐ2-1(3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60497" y="2743461"/>
            <a:ext cx="687499" cy="315491"/>
          </a:xfrm>
          <a:prstGeom prst="rect">
            <a:avLst/>
          </a:prstGeom>
          <a:noFill/>
        </p:spPr>
      </p:pic>
      <p:pic>
        <p:nvPicPr>
          <p:cNvPr id="66" name="Picture 3" descr="F:\AAA-LÀM ẢNH SLIDE\Bai5-KP-(3)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3139" y="2936115"/>
            <a:ext cx="1739092" cy="1810693"/>
          </a:xfrm>
          <a:prstGeom prst="rect">
            <a:avLst/>
          </a:prstGeom>
          <a:noFill/>
        </p:spPr>
      </p:pic>
      <p:pic>
        <p:nvPicPr>
          <p:cNvPr id="38" name="Picture 8" descr="F:\AAA-PDF-SGK\7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86541" y="1206677"/>
            <a:ext cx="1541815" cy="3262482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4301067" y="135466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3B6BDD"/>
                </a:solidFill>
                <a:latin typeface="Lato"/>
              </a:rPr>
              <a:t>4</a:t>
            </a:r>
            <a:endParaRPr lang="en-US" sz="4000" b="1" dirty="0">
              <a:solidFill>
                <a:srgbClr val="3B6BDD"/>
              </a:solidFill>
              <a:latin typeface="Lato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18516" y="210255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3B6BDD"/>
                </a:solidFill>
                <a:latin typeface="Lato"/>
              </a:rPr>
              <a:t>1</a:t>
            </a:r>
            <a:endParaRPr lang="en-US" sz="3600" b="1" dirty="0">
              <a:solidFill>
                <a:srgbClr val="3B6BDD"/>
              </a:solidFill>
              <a:latin typeface="Lato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549952" y="2060223"/>
            <a:ext cx="653730" cy="724431"/>
            <a:chOff x="4549952" y="2048934"/>
            <a:chExt cx="653730" cy="724431"/>
          </a:xfrm>
        </p:grpSpPr>
        <p:pic>
          <p:nvPicPr>
            <p:cNvPr id="42" name="Picture 3" descr="F:\AAA-PDF-SGK\2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43" name="TextBox 42"/>
            <p:cNvSpPr txBox="1"/>
            <p:nvPr/>
          </p:nvSpPr>
          <p:spPr>
            <a:xfrm>
              <a:off x="4635951" y="2048934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Lato"/>
                </a:rPr>
                <a:t>?</a:t>
              </a:r>
              <a:endParaRPr lang="en-US" sz="4000" b="1" dirty="0">
                <a:latin typeface="Lato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909308" y="2726267"/>
            <a:ext cx="653730" cy="707886"/>
            <a:chOff x="3909308" y="2726267"/>
            <a:chExt cx="653730" cy="707886"/>
          </a:xfrm>
        </p:grpSpPr>
        <p:pic>
          <p:nvPicPr>
            <p:cNvPr id="45" name="Picture 4" descr="F:\AAA-PDF-SGK\3.pn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909308" y="2766483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46" name="TextBox 45"/>
            <p:cNvSpPr txBox="1"/>
            <p:nvPr/>
          </p:nvSpPr>
          <p:spPr>
            <a:xfrm>
              <a:off x="4004089" y="2726267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Lato"/>
                </a:rPr>
                <a:t>?</a:t>
              </a:r>
              <a:endParaRPr lang="en-US" sz="4000" b="1" dirty="0">
                <a:latin typeface="Lato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549952" y="2731911"/>
            <a:ext cx="653730" cy="707886"/>
            <a:chOff x="4549952" y="2731911"/>
            <a:chExt cx="653730" cy="707886"/>
          </a:xfrm>
        </p:grpSpPr>
        <p:pic>
          <p:nvPicPr>
            <p:cNvPr id="48" name="Picture 5" descr="F:\AAA-PDF-SGK\4.pn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549952" y="2766482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49" name="TextBox 48"/>
            <p:cNvSpPr txBox="1"/>
            <p:nvPr/>
          </p:nvSpPr>
          <p:spPr>
            <a:xfrm>
              <a:off x="4635951" y="2731911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Lato"/>
                </a:rPr>
                <a:t>?</a:t>
              </a:r>
              <a:endParaRPr lang="en-US" sz="4000" b="1" dirty="0">
                <a:latin typeface="Lato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549952" y="3408363"/>
            <a:ext cx="653730" cy="672230"/>
            <a:chOff x="4549952" y="3408363"/>
            <a:chExt cx="653730" cy="672230"/>
          </a:xfrm>
        </p:grpSpPr>
        <p:pic>
          <p:nvPicPr>
            <p:cNvPr id="51" name="Picture 7" descr="F:\AAA-PDF-SGK\6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52" name="TextBox 51"/>
            <p:cNvSpPr txBox="1"/>
            <p:nvPr/>
          </p:nvSpPr>
          <p:spPr>
            <a:xfrm>
              <a:off x="4650378" y="3429001"/>
              <a:ext cx="466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Lato"/>
                </a:rPr>
                <a:t>?</a:t>
              </a:r>
              <a:endParaRPr lang="en-US" sz="3600" b="1" dirty="0">
                <a:latin typeface="Lato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912077" y="3399981"/>
            <a:ext cx="653730" cy="672230"/>
            <a:chOff x="3912077" y="3399981"/>
            <a:chExt cx="653730" cy="672230"/>
          </a:xfrm>
        </p:grpSpPr>
        <p:grpSp>
          <p:nvGrpSpPr>
            <p:cNvPr id="54" name="Group 121"/>
            <p:cNvGrpSpPr/>
            <p:nvPr/>
          </p:nvGrpSpPr>
          <p:grpSpPr>
            <a:xfrm>
              <a:off x="3912077" y="3399981"/>
              <a:ext cx="653730" cy="672230"/>
              <a:chOff x="3909308" y="3408363"/>
              <a:chExt cx="653730" cy="672230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4004733" y="3409247"/>
                <a:ext cx="4667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latin typeface="Lato"/>
                  </a:rPr>
                  <a:t>?</a:t>
                </a:r>
                <a:endParaRPr lang="en-US" sz="3600" b="1" dirty="0">
                  <a:latin typeface="Lato"/>
                </a:endParaRPr>
              </a:p>
            </p:txBody>
          </p:sp>
          <p:pic>
            <p:nvPicPr>
              <p:cNvPr id="63" name="Picture 6" descr="F:\AAA-PDF-SGK\5.png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909308" y="3408363"/>
                <a:ext cx="653730" cy="672230"/>
              </a:xfrm>
              <a:prstGeom prst="rect">
                <a:avLst/>
              </a:prstGeom>
              <a:noFill/>
            </p:spPr>
          </p:pic>
        </p:grpSp>
        <p:sp>
          <p:nvSpPr>
            <p:cNvPr id="57" name="TextBox 56"/>
            <p:cNvSpPr txBox="1"/>
            <p:nvPr/>
          </p:nvSpPr>
          <p:spPr>
            <a:xfrm>
              <a:off x="4021665" y="3423363"/>
              <a:ext cx="466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Lato"/>
                </a:rPr>
                <a:t>?</a:t>
              </a:r>
              <a:endParaRPr lang="en-US" sz="3600" b="1" dirty="0">
                <a:latin typeface="Lato"/>
              </a:endParaRPr>
            </a:p>
          </p:txBody>
        </p:sp>
      </p:grpSp>
      <p:grpSp>
        <p:nvGrpSpPr>
          <p:cNvPr id="88" name="Group 122"/>
          <p:cNvGrpSpPr/>
          <p:nvPr/>
        </p:nvGrpSpPr>
        <p:grpSpPr>
          <a:xfrm>
            <a:off x="4552721" y="3404508"/>
            <a:ext cx="653730" cy="672230"/>
            <a:chOff x="4549952" y="3408363"/>
            <a:chExt cx="653730" cy="672230"/>
          </a:xfrm>
        </p:grpSpPr>
        <p:pic>
          <p:nvPicPr>
            <p:cNvPr id="89" name="Picture 7" descr="F:\AAA-PDF-SGK\6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90" name="TextBox 89"/>
            <p:cNvSpPr txBox="1"/>
            <p:nvPr/>
          </p:nvSpPr>
          <p:spPr>
            <a:xfrm>
              <a:off x="4650378" y="3429001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3B6BDD"/>
                  </a:solidFill>
                  <a:latin typeface="Lato"/>
                </a:rPr>
                <a:t>1</a:t>
              </a:r>
              <a:endParaRPr lang="en-US" sz="36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91" name="Group 120"/>
          <p:cNvGrpSpPr/>
          <p:nvPr/>
        </p:nvGrpSpPr>
        <p:grpSpPr>
          <a:xfrm>
            <a:off x="4552721" y="2736523"/>
            <a:ext cx="653730" cy="707886"/>
            <a:chOff x="4549952" y="2731911"/>
            <a:chExt cx="653730" cy="707886"/>
          </a:xfrm>
        </p:grpSpPr>
        <p:pic>
          <p:nvPicPr>
            <p:cNvPr id="93" name="Picture 5" descr="F:\AAA-PDF-SGK\4.pn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549952" y="2766482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94" name="TextBox 93"/>
            <p:cNvSpPr txBox="1"/>
            <p:nvPr/>
          </p:nvSpPr>
          <p:spPr>
            <a:xfrm>
              <a:off x="4635951" y="2731911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3B6BDD"/>
                  </a:solidFill>
                  <a:latin typeface="Lato"/>
                </a:rPr>
                <a:t>2</a:t>
              </a:r>
              <a:endParaRPr lang="en-US" sz="40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95" name="Group 118"/>
          <p:cNvGrpSpPr/>
          <p:nvPr/>
        </p:nvGrpSpPr>
        <p:grpSpPr>
          <a:xfrm>
            <a:off x="4552721" y="2056368"/>
            <a:ext cx="653730" cy="724431"/>
            <a:chOff x="4549952" y="2048934"/>
            <a:chExt cx="653730" cy="724431"/>
          </a:xfrm>
        </p:grpSpPr>
        <p:pic>
          <p:nvPicPr>
            <p:cNvPr id="96" name="Picture 3" descr="F:\AAA-PDF-SGK\2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97" name="TextBox 96"/>
            <p:cNvSpPr txBox="1"/>
            <p:nvPr/>
          </p:nvSpPr>
          <p:spPr>
            <a:xfrm>
              <a:off x="4635951" y="2048934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3B6BDD"/>
                  </a:solidFill>
                  <a:latin typeface="Lato"/>
                </a:rPr>
                <a:t>3</a:t>
              </a:r>
              <a:endParaRPr lang="en-US" sz="40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98" name="Group 119"/>
          <p:cNvGrpSpPr/>
          <p:nvPr/>
        </p:nvGrpSpPr>
        <p:grpSpPr>
          <a:xfrm>
            <a:off x="3916337" y="2709333"/>
            <a:ext cx="653730" cy="730549"/>
            <a:chOff x="3898019" y="2726267"/>
            <a:chExt cx="653730" cy="707886"/>
          </a:xfrm>
        </p:grpSpPr>
        <p:pic>
          <p:nvPicPr>
            <p:cNvPr id="99" name="Picture 4" descr="F:\AAA-PDF-SGK\3.pn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898019" y="2777772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100" name="TextBox 99"/>
            <p:cNvSpPr txBox="1"/>
            <p:nvPr/>
          </p:nvSpPr>
          <p:spPr>
            <a:xfrm>
              <a:off x="4004089" y="2726267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3B6BDD"/>
                  </a:solidFill>
                  <a:latin typeface="Lato"/>
                </a:rPr>
                <a:t>2</a:t>
              </a:r>
              <a:endParaRPr lang="en-US" sz="40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909308" y="3375378"/>
            <a:ext cx="653730" cy="707886"/>
            <a:chOff x="3909308" y="3375378"/>
            <a:chExt cx="653730" cy="707886"/>
          </a:xfrm>
        </p:grpSpPr>
        <p:grpSp>
          <p:nvGrpSpPr>
            <p:cNvPr id="102" name="Group 121"/>
            <p:cNvGrpSpPr/>
            <p:nvPr/>
          </p:nvGrpSpPr>
          <p:grpSpPr>
            <a:xfrm>
              <a:off x="3909308" y="3408363"/>
              <a:ext cx="653730" cy="672230"/>
              <a:chOff x="3909308" y="3408363"/>
              <a:chExt cx="653730" cy="672230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4004733" y="3409247"/>
                <a:ext cx="4667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latin typeface="Lato"/>
                  </a:rPr>
                  <a:t>?</a:t>
                </a:r>
                <a:endParaRPr lang="en-US" sz="3600" b="1" dirty="0">
                  <a:latin typeface="Lato"/>
                </a:endParaRPr>
              </a:p>
            </p:txBody>
          </p:sp>
          <p:pic>
            <p:nvPicPr>
              <p:cNvPr id="105" name="Picture 6" descr="F:\AAA-PDF-SGK\5.png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909308" y="3408363"/>
                <a:ext cx="653730" cy="672230"/>
              </a:xfrm>
              <a:prstGeom prst="rect">
                <a:avLst/>
              </a:prstGeom>
              <a:noFill/>
            </p:spPr>
          </p:pic>
        </p:grpSp>
        <p:sp>
          <p:nvSpPr>
            <p:cNvPr id="103" name="TextBox 102"/>
            <p:cNvSpPr txBox="1"/>
            <p:nvPr/>
          </p:nvSpPr>
          <p:spPr>
            <a:xfrm>
              <a:off x="4004089" y="3375378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3B6BDD"/>
                  </a:solidFill>
                  <a:latin typeface="Lato"/>
                </a:rPr>
                <a:t>3</a:t>
              </a:r>
              <a:endParaRPr lang="en-US" sz="4000" b="1" dirty="0">
                <a:solidFill>
                  <a:srgbClr val="3B6BDD"/>
                </a:solidFill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5988E-6 8.63931E-7 L -7.55988E-6 8.63931E-7 C 0.01006 -0.01296 0.00485 -0.00987 0.01492 -0.01203 C 0.01579 -0.01265 0.01648 -0.01327 0.01735 -0.01358 C 0.02516 -0.01666 0.02603 -0.01481 0.03661 -0.01358 C 0.03713 -0.01203 0.03852 -0.0108 0.03817 -0.00926 C 0.038 -0.00771 0.03661 -0.00771 0.03574 -0.00771 C 0.02707 -0.00617 0.00989 -0.00463 0.00989 -0.00463 C 0.00433 -0.00309 0.00155 -0.00093 -7.55988E-6 8.63931E-7 Z " pathEditMode="relative" ptsTypes="AAAAAAAAA">
                                      <p:cBhvr>
                                        <p:cTn id="1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2756E-6 -7.77538E-7 L 2.62756E-6 -7.77538E-7 L -0.04009 0.00154 C -0.04096 0.00154 -0.04235 0.00123 -0.04252 0.00278 C -0.04304 0.0071 -0.0394 0.00802 -0.03835 0.00895 C -0.02881 0.00586 -0.03818 0.00864 -0.02586 0.00586 C -0.02395 0.00555 -0.02204 0.00494 -0.02013 0.00432 C -0.01892 0.00401 -0.01788 0.00309 -0.01666 0.00278 C -0.01406 0.00216 -0.01111 0.00185 -0.00833 0.00154 C -0.00382 -0.00062 -0.00625 -7.77538E-7 2.62756E-6 -7.77538E-7 Z " pathEditMode="relative" ptsTypes="AAAAAAAAAA">
                                      <p:cBhvr>
                                        <p:cTn id="18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4 0.00494 L -0.03904 0.00494 C -0.04495 0.00587 -0.05102 0.00432 -0.05657 0.00772 C -0.06265 0.01142 -0.05987 0.00988 -0.0649 0.01235 C -0.06542 0.01358 -0.06681 0.01482 -0.06647 0.01667 C -0.06629 0.01852 -0.06508 0.01975 -0.06404 0.01975 C -0.06178 0.01975 -0.05952 0.0179 -0.05744 0.01667 C -0.05571 0.01574 -0.0538 0.01543 -0.05241 0.01358 C -0.05154 0.01266 -0.05085 0.01142 -0.04998 0.0108 C -0.04911 0.00988 -0.04824 0.00957 -0.04737 0.00926 C -0.04408 0.00741 -0.04043 0.00556 -0.03904 0.00494 Z " pathEditMode="relative" ptsTypes="AAAAAAAAAAA">
                                      <p:cBhvr>
                                        <p:cTn id="20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0375E-6 3.77044E-6 L 3.20375E-6 3.77044E-6 C -0.0026 0.00031 -0.00521 0.00062 -0.00764 0.00124 C -0.00851 0.00154 -0.00989 0.00154 -0.01024 0.00278 C -0.01059 0.00432 -0.00972 0.00586 -0.00937 0.00741 C -0.00399 0.00586 -0.00347 0.00895 -0.0026 0.00124 C -0.00243 0.00031 -0.00052 3.77044E-6 3.20375E-6 3.77044E-6 Z " pathEditMode="relative" ptsTypes="AAAAAAA">
                                      <p:cBhvr>
                                        <p:cTn id="2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290673" y="1633389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b="1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9" name="Picture 2" descr="F:\AAA-PDF-SGK\B5-HD2-2.png"/>
          <p:cNvPicPr>
            <a:picLocks noChangeAspect="1" noChangeArrowheads="1"/>
          </p:cNvPicPr>
          <p:nvPr/>
        </p:nvPicPr>
        <p:blipFill>
          <a:blip r:embed="rId3" cstate="print"/>
          <a:srcRect l="26989" t="19090" r="14721" b="15818"/>
          <a:stretch>
            <a:fillRect/>
          </a:stretch>
        </p:blipFill>
        <p:spPr bwMode="auto">
          <a:xfrm>
            <a:off x="4732570" y="-92315"/>
            <a:ext cx="3304582" cy="4980072"/>
          </a:xfrm>
          <a:prstGeom prst="rect">
            <a:avLst/>
          </a:prstGeom>
          <a:noFill/>
        </p:spPr>
      </p:pic>
      <p:sp>
        <p:nvSpPr>
          <p:cNvPr id="70" name="Title 16"/>
          <p:cNvSpPr txBox="1">
            <a:spLocks/>
          </p:cNvSpPr>
          <p:nvPr/>
        </p:nvSpPr>
        <p:spPr>
          <a:xfrm>
            <a:off x="284810" y="2066495"/>
            <a:ext cx="3993285" cy="6019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Lấy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6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que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tính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.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Tách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6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que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tính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đó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thành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hai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nhóm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.</a:t>
            </a:r>
          </a:p>
          <a:p>
            <a:pPr marL="0" marR="0" lvl="0" indent="0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Tìm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số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que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tính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ở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mỗi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nhóm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(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theo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mẫu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).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Lato"/>
              <a:ea typeface="+mj-ea"/>
              <a:cs typeface="+mj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199797" y="800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17857" y="6457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3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58877" y="6457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3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226217" y="19011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990247" y="18935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94057" y="35547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226217" y="35585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936657" y="245935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ato"/>
              </a:rPr>
              <a:t>?</a:t>
            </a:r>
            <a:endParaRPr lang="en-US" b="1" dirty="0">
              <a:latin typeface="Lato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89107" y="245935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ato"/>
              </a:rPr>
              <a:t>?</a:t>
            </a:r>
            <a:endParaRPr lang="en-US" b="1" dirty="0">
              <a:latin typeface="Lato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940467" y="410908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ato"/>
              </a:rPr>
              <a:t>?</a:t>
            </a:r>
            <a:endParaRPr lang="en-US" b="1" dirty="0">
              <a:latin typeface="Lato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492917" y="410908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ato"/>
              </a:rPr>
              <a:t>?</a:t>
            </a:r>
            <a:endParaRPr lang="en-US" b="1" dirty="0">
              <a:latin typeface="Lato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693067" y="245554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ato"/>
              </a:rPr>
              <a:t>?</a:t>
            </a:r>
            <a:endParaRPr lang="en-US" b="1" dirty="0">
              <a:latin typeface="Lato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256947" y="245554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ato"/>
              </a:rPr>
              <a:t>?</a:t>
            </a:r>
            <a:endParaRPr lang="en-US" b="1" dirty="0">
              <a:latin typeface="Lato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708307" y="411670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ato"/>
              </a:rPr>
              <a:t>?</a:t>
            </a:r>
            <a:endParaRPr lang="en-US" b="1" dirty="0">
              <a:latin typeface="Lato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272187" y="411670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ato"/>
              </a:rPr>
              <a:t>?</a:t>
            </a:r>
            <a:endParaRPr lang="en-US" b="1" dirty="0">
              <a:latin typeface="Lato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962" y="614916"/>
            <a:ext cx="2070148" cy="103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40324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04" y="540403"/>
            <a:ext cx="1670428" cy="83521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547680" y="957336"/>
            <a:ext cx="2761930" cy="3077404"/>
            <a:chOff x="5547680" y="957336"/>
            <a:chExt cx="2761930" cy="3077404"/>
          </a:xfrm>
        </p:grpSpPr>
        <p:grpSp>
          <p:nvGrpSpPr>
            <p:cNvPr id="4" name="Group 26"/>
            <p:cNvGrpSpPr/>
            <p:nvPr/>
          </p:nvGrpSpPr>
          <p:grpSpPr>
            <a:xfrm>
              <a:off x="5547680" y="1272811"/>
              <a:ext cx="2761930" cy="2761929"/>
              <a:chOff x="4626321" y="3304514"/>
              <a:chExt cx="1614237" cy="1614237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626321" y="3304514"/>
                <a:ext cx="1614237" cy="16142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722137" y="3400330"/>
                <a:ext cx="1422605" cy="1422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ounded Rectangle 3"/>
            <p:cNvSpPr/>
            <p:nvPr/>
          </p:nvSpPr>
          <p:spPr>
            <a:xfrm>
              <a:off x="6504890" y="957336"/>
              <a:ext cx="847511" cy="847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5" idx="2"/>
              <a:endCxn id="10" idx="4"/>
            </p:cNvCxnSpPr>
            <p:nvPr/>
          </p:nvCxnSpPr>
          <p:spPr>
            <a:xfrm rot="5400000">
              <a:off x="5895672" y="2837825"/>
              <a:ext cx="2065950" cy="241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983552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1925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3" descr="F:\AAA-LÀM ẢNH SLIDE\Bai5-KP-(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092" y="3134142"/>
            <a:ext cx="1739092" cy="1810693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716295" y="2677081"/>
            <a:ext cx="2227143" cy="981595"/>
            <a:chOff x="1457620" y="2417278"/>
            <a:chExt cx="2444425" cy="1077360"/>
          </a:xfrm>
        </p:grpSpPr>
        <p:sp>
          <p:nvSpPr>
            <p:cNvPr id="13" name="Cloud Callout 12"/>
            <p:cNvSpPr/>
            <p:nvPr/>
          </p:nvSpPr>
          <p:spPr>
            <a:xfrm>
              <a:off x="1457620" y="2417278"/>
              <a:ext cx="2308628" cy="107736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66523" y="2687943"/>
              <a:ext cx="21355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6</a:t>
              </a:r>
            </a:p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gồm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5" name="Picture 2" descr="F:\AAA-LÀM ẢNH SLIDE\Bai5-HĐ2-2(1[1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298" y="1402529"/>
            <a:ext cx="4601670" cy="1074420"/>
          </a:xfrm>
          <a:prstGeom prst="rect">
            <a:avLst/>
          </a:prstGeom>
          <a:noFill/>
        </p:spPr>
      </p:pic>
      <p:pic>
        <p:nvPicPr>
          <p:cNvPr id="16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955" y="1472379"/>
            <a:ext cx="478047" cy="800209"/>
          </a:xfrm>
          <a:prstGeom prst="rect">
            <a:avLst/>
          </a:prstGeom>
          <a:noFill/>
        </p:spPr>
      </p:pic>
      <p:pic>
        <p:nvPicPr>
          <p:cNvPr id="17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1645" y="1472379"/>
            <a:ext cx="478047" cy="800209"/>
          </a:xfrm>
          <a:prstGeom prst="rect">
            <a:avLst/>
          </a:prstGeom>
          <a:noFill/>
        </p:spPr>
      </p:pic>
      <p:pic>
        <p:nvPicPr>
          <p:cNvPr id="18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17385" y="1472379"/>
            <a:ext cx="478047" cy="800209"/>
          </a:xfrm>
          <a:prstGeom prst="rect">
            <a:avLst/>
          </a:prstGeom>
          <a:noFill/>
        </p:spPr>
      </p:pic>
      <p:pic>
        <p:nvPicPr>
          <p:cNvPr id="19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0375" y="1472379"/>
            <a:ext cx="478047" cy="800209"/>
          </a:xfrm>
          <a:prstGeom prst="rect">
            <a:avLst/>
          </a:prstGeom>
          <a:noFill/>
        </p:spPr>
      </p:pic>
      <p:pic>
        <p:nvPicPr>
          <p:cNvPr id="20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58505" y="1472379"/>
            <a:ext cx="478047" cy="800209"/>
          </a:xfrm>
          <a:prstGeom prst="rect">
            <a:avLst/>
          </a:prstGeom>
          <a:noFill/>
        </p:spPr>
      </p:pic>
      <p:pic>
        <p:nvPicPr>
          <p:cNvPr id="21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21395" y="1472379"/>
            <a:ext cx="478047" cy="800209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663690" y="96012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7430" y="2303145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?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85660" y="2303145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?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051501" y="2280285"/>
            <a:ext cx="684771" cy="830997"/>
            <a:chOff x="6051501" y="2280285"/>
            <a:chExt cx="684771" cy="830997"/>
          </a:xfrm>
        </p:grpSpPr>
        <p:sp>
          <p:nvSpPr>
            <p:cNvPr id="26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41720" y="228028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4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18301" y="2284095"/>
            <a:ext cx="684771" cy="830997"/>
            <a:chOff x="6051501" y="2280285"/>
            <a:chExt cx="684771" cy="830997"/>
          </a:xfrm>
        </p:grpSpPr>
        <p:sp>
          <p:nvSpPr>
            <p:cNvPr id="29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41720" y="228028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4800" b="1" dirty="0">
                <a:solidFill>
                  <a:schemeClr val="bg1"/>
                </a:solidFill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046283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27" y="604455"/>
            <a:ext cx="1670428" cy="835215"/>
          </a:xfrm>
          <a:prstGeom prst="rect">
            <a:avLst/>
          </a:prstGeom>
        </p:spPr>
      </p:pic>
      <p:grpSp>
        <p:nvGrpSpPr>
          <p:cNvPr id="3" name="Group 56"/>
          <p:cNvGrpSpPr/>
          <p:nvPr/>
        </p:nvGrpSpPr>
        <p:grpSpPr>
          <a:xfrm>
            <a:off x="5547680" y="957336"/>
            <a:ext cx="2761930" cy="3077404"/>
            <a:chOff x="5547680" y="957336"/>
            <a:chExt cx="2761930" cy="3077404"/>
          </a:xfrm>
        </p:grpSpPr>
        <p:grpSp>
          <p:nvGrpSpPr>
            <p:cNvPr id="4" name="Group 26"/>
            <p:cNvGrpSpPr/>
            <p:nvPr/>
          </p:nvGrpSpPr>
          <p:grpSpPr>
            <a:xfrm>
              <a:off x="5547680" y="1272811"/>
              <a:ext cx="2761930" cy="2761929"/>
              <a:chOff x="4626321" y="3304514"/>
              <a:chExt cx="1614237" cy="1614237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626321" y="3304514"/>
                <a:ext cx="1614237" cy="16142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722137" y="3400330"/>
                <a:ext cx="1422605" cy="1422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ounded Rectangle 3"/>
            <p:cNvSpPr/>
            <p:nvPr/>
          </p:nvSpPr>
          <p:spPr>
            <a:xfrm>
              <a:off x="6504890" y="957336"/>
              <a:ext cx="847511" cy="847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5" idx="2"/>
              <a:endCxn id="10" idx="4"/>
            </p:cNvCxnSpPr>
            <p:nvPr/>
          </p:nvCxnSpPr>
          <p:spPr>
            <a:xfrm rot="5400000">
              <a:off x="5895672" y="2837825"/>
              <a:ext cx="2065950" cy="241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983552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1925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3" descr="F:\AAA-LÀM ẢNH SLIDE\Bai5-KP-(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174" y="3134142"/>
            <a:ext cx="1739092" cy="1810693"/>
          </a:xfrm>
          <a:prstGeom prst="rect">
            <a:avLst/>
          </a:prstGeom>
          <a:noFill/>
        </p:spPr>
      </p:pic>
      <p:grpSp>
        <p:nvGrpSpPr>
          <p:cNvPr id="12" name="Group 53"/>
          <p:cNvGrpSpPr/>
          <p:nvPr/>
        </p:nvGrpSpPr>
        <p:grpSpPr>
          <a:xfrm>
            <a:off x="1902377" y="2677081"/>
            <a:ext cx="2227143" cy="981595"/>
            <a:chOff x="1457620" y="2417278"/>
            <a:chExt cx="2444425" cy="1077360"/>
          </a:xfrm>
        </p:grpSpPr>
        <p:sp>
          <p:nvSpPr>
            <p:cNvPr id="13" name="Cloud Callout 12"/>
            <p:cNvSpPr/>
            <p:nvPr/>
          </p:nvSpPr>
          <p:spPr>
            <a:xfrm>
              <a:off x="1457620" y="2417278"/>
              <a:ext cx="2308628" cy="107736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66523" y="2687943"/>
              <a:ext cx="21355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6</a:t>
              </a:r>
            </a:p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gồm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5" name="Picture 2" descr="F:\AAA-LÀM ẢNH SLIDE\Bai5-HĐ2-2(1[1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175" y="1479358"/>
            <a:ext cx="4601670" cy="1074420"/>
          </a:xfrm>
          <a:prstGeom prst="rect">
            <a:avLst/>
          </a:prstGeom>
          <a:noFill/>
        </p:spPr>
      </p:pic>
      <p:pic>
        <p:nvPicPr>
          <p:cNvPr id="16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5832" y="1558733"/>
            <a:ext cx="478047" cy="800209"/>
          </a:xfrm>
          <a:prstGeom prst="rect">
            <a:avLst/>
          </a:prstGeom>
          <a:noFill/>
        </p:spPr>
      </p:pic>
      <p:pic>
        <p:nvPicPr>
          <p:cNvPr id="17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8362" y="1558733"/>
            <a:ext cx="478047" cy="800209"/>
          </a:xfrm>
          <a:prstGeom prst="rect">
            <a:avLst/>
          </a:prstGeom>
          <a:noFill/>
        </p:spPr>
      </p:pic>
      <p:pic>
        <p:nvPicPr>
          <p:cNvPr id="18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92782" y="1558733"/>
            <a:ext cx="478047" cy="800209"/>
          </a:xfrm>
          <a:prstGeom prst="rect">
            <a:avLst/>
          </a:prstGeom>
          <a:noFill/>
        </p:spPr>
      </p:pic>
      <p:pic>
        <p:nvPicPr>
          <p:cNvPr id="19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1252" y="1558733"/>
            <a:ext cx="478047" cy="800209"/>
          </a:xfrm>
          <a:prstGeom prst="rect">
            <a:avLst/>
          </a:prstGeom>
          <a:noFill/>
        </p:spPr>
      </p:pic>
      <p:pic>
        <p:nvPicPr>
          <p:cNvPr id="20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59382" y="1558733"/>
            <a:ext cx="478047" cy="800209"/>
          </a:xfrm>
          <a:prstGeom prst="rect">
            <a:avLst/>
          </a:prstGeom>
          <a:noFill/>
        </p:spPr>
      </p:pic>
      <p:pic>
        <p:nvPicPr>
          <p:cNvPr id="21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22272" y="1558733"/>
            <a:ext cx="478047" cy="800209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663690" y="96012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7430" y="2303145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Lato"/>
              </a:rPr>
              <a:t>?</a:t>
            </a:r>
            <a:endParaRPr lang="en-US" sz="4800" b="1" dirty="0">
              <a:latin typeface="Lat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85660" y="2303145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Lato"/>
              </a:rPr>
              <a:t>?</a:t>
            </a:r>
            <a:endParaRPr lang="en-US" sz="4800" b="1" dirty="0">
              <a:latin typeface="Lato"/>
            </a:endParaRPr>
          </a:p>
        </p:txBody>
      </p:sp>
      <p:grpSp>
        <p:nvGrpSpPr>
          <p:cNvPr id="25" name="Group 77"/>
          <p:cNvGrpSpPr/>
          <p:nvPr/>
        </p:nvGrpSpPr>
        <p:grpSpPr>
          <a:xfrm>
            <a:off x="6051501" y="2291715"/>
            <a:ext cx="684771" cy="830997"/>
            <a:chOff x="6051501" y="2291715"/>
            <a:chExt cx="684771" cy="830997"/>
          </a:xfrm>
        </p:grpSpPr>
        <p:sp>
          <p:nvSpPr>
            <p:cNvPr id="26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41720" y="229171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Lato"/>
                </a:rPr>
                <a:t>1</a:t>
              </a:r>
              <a:endParaRPr lang="en-US" sz="4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28" name="Group 78"/>
          <p:cNvGrpSpPr/>
          <p:nvPr/>
        </p:nvGrpSpPr>
        <p:grpSpPr>
          <a:xfrm>
            <a:off x="7118301" y="2295525"/>
            <a:ext cx="684771" cy="830997"/>
            <a:chOff x="6051501" y="2291715"/>
            <a:chExt cx="684771" cy="830997"/>
          </a:xfrm>
        </p:grpSpPr>
        <p:sp>
          <p:nvSpPr>
            <p:cNvPr id="29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30290" y="229171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4800" b="1" dirty="0">
                <a:solidFill>
                  <a:schemeClr val="bg1"/>
                </a:solidFill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73455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8761</TotalTime>
  <Words>265</Words>
  <Application>Microsoft Office PowerPoint</Application>
  <PresentationFormat>Custom</PresentationFormat>
  <Paragraphs>142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Lato</vt:lpstr>
      <vt:lpstr>Lato Heavy</vt:lpstr>
      <vt:lpstr>Calibri</vt:lpstr>
      <vt:lpstr>UTM Cookies</vt:lpstr>
      <vt:lpstr>Calibri Light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Windows User</cp:lastModifiedBy>
  <cp:revision>259</cp:revision>
  <dcterms:created xsi:type="dcterms:W3CDTF">2020-02-21T03:04:01Z</dcterms:created>
  <dcterms:modified xsi:type="dcterms:W3CDTF">2020-10-13T15:11:02Z</dcterms:modified>
</cp:coreProperties>
</file>