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08" r:id="rId3"/>
    <p:sldId id="315" r:id="rId4"/>
    <p:sldId id="264" r:id="rId5"/>
    <p:sldId id="309" r:id="rId6"/>
    <p:sldId id="312" r:id="rId7"/>
    <p:sldId id="313" r:id="rId8"/>
    <p:sldId id="316" r:id="rId9"/>
    <p:sldId id="317" r:id="rId10"/>
    <p:sldId id="318" r:id="rId11"/>
    <p:sldId id="319" r:id="rId12"/>
    <p:sldId id="320" r:id="rId13"/>
    <p:sldId id="321" r:id="rId14"/>
    <p:sldId id="322" r:id="rId15"/>
  </p:sldIdLst>
  <p:sldSz cx="9147175" cy="5145088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UTM Cookies" pitchFamily="18" charset="0"/>
      <p:regular r:id="rId20"/>
    </p:embeddedFont>
    <p:embeddedFont>
      <p:font typeface="Calibri Light" charset="0"/>
      <p:regular r:id="rId21"/>
      <p:italic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4649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-342" y="-90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20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740602" y="539634"/>
            <a:ext cx="7518304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5: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và</a:t>
            </a:r>
            <a:r>
              <a:rPr lang="en-GB" sz="3600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600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mấy</a:t>
            </a:r>
            <a:endParaRPr lang="en-GB" sz="3600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187749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79692" y="4677437"/>
            <a:ext cx="1393373" cy="219391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4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4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055" b="19517"/>
          <a:stretch/>
        </p:blipFill>
        <p:spPr>
          <a:xfrm>
            <a:off x="1927209" y="1979957"/>
            <a:ext cx="5145088" cy="269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loud Callout 19"/>
          <p:cNvSpPr/>
          <p:nvPr/>
        </p:nvSpPr>
        <p:spPr>
          <a:xfrm>
            <a:off x="398120" y="150968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21610" y="3153915"/>
            <a:ext cx="1964529" cy="19645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19" y="610837"/>
            <a:ext cx="1670428" cy="835215"/>
          </a:xfrm>
          <a:prstGeom prst="rect">
            <a:avLst/>
          </a:prstGeom>
        </p:spPr>
      </p:pic>
      <p:pic>
        <p:nvPicPr>
          <p:cNvPr id="2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2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27" name="Rounded Rectangle 2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29" name="Oval 2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1024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50" name="Rounded Rectangle 49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746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5371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77208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5" name="Rounded Rectangle 14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0669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44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7" name="Oval 16"/>
          <p:cNvSpPr/>
          <p:nvPr/>
        </p:nvSpPr>
        <p:spPr>
          <a:xfrm>
            <a:off x="7228771" y="17196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463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505174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28664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4" name="Rounded Rectangle 13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04974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2072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95562" y="3180559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139" y="628075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7" name="Rounded Rectangle 1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522852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226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479850" y="1539094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403340" y="3183325"/>
            <a:ext cx="1964529" cy="19645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39" y="610837"/>
            <a:ext cx="1670428" cy="835215"/>
          </a:xfrm>
          <a:prstGeom prst="rect">
            <a:avLst/>
          </a:prstGeom>
        </p:spPr>
      </p:pic>
      <p:pic>
        <p:nvPicPr>
          <p:cNvPr id="5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6" name="Group 45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7" name="Rounded Rectangle 6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198041" y="130057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914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21673" y="16967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56081" y="1304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16" name="Rounded Rectangle 1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9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5194231" y="208543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20185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759891" y="168538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1704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2618591" y="-924274"/>
            <a:ext cx="7315200" cy="10313554"/>
            <a:chOff x="2618591" y="-924274"/>
            <a:chExt cx="7315200" cy="10313554"/>
          </a:xfrm>
        </p:grpSpPr>
        <p:pic>
          <p:nvPicPr>
            <p:cNvPr id="61" name="Picture 3" descr="F:\AAA-PDF-SGK\B5-K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591" y="-924274"/>
              <a:ext cx="7315200" cy="10313554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5141164" y="287381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2935" y="3296807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9066" y="329058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4486" y="329369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487" y="286448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4" name="Picture 2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304" y="1123559"/>
            <a:ext cx="1134205" cy="972896"/>
          </a:xfrm>
          <a:prstGeom prst="rect">
            <a:avLst/>
          </a:prstGeom>
          <a:noFill/>
        </p:spPr>
      </p:pic>
      <p:pic>
        <p:nvPicPr>
          <p:cNvPr id="35" name="Picture 4" descr="F:\AAA-LÀM ẢNH SLIDE\Bai5-K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081" y="1563004"/>
            <a:ext cx="331571" cy="180042"/>
          </a:xfrm>
          <a:prstGeom prst="rect">
            <a:avLst/>
          </a:prstGeom>
          <a:noFill/>
        </p:spPr>
      </p:pic>
      <p:pic>
        <p:nvPicPr>
          <p:cNvPr id="36" name="Picture 4" descr="F:\AAA-LÀM ẢNH SLIDE\Bai5-K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49685" y="1471937"/>
            <a:ext cx="435250" cy="231447"/>
          </a:xfrm>
          <a:prstGeom prst="rect">
            <a:avLst/>
          </a:prstGeom>
          <a:noFill/>
        </p:spPr>
      </p:pic>
      <p:pic>
        <p:nvPicPr>
          <p:cNvPr id="37" name="Picture 4" descr="F:\AAA-LÀM ẢNH SLIDE\Bai5-K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6329" y="1783507"/>
            <a:ext cx="359673" cy="138472"/>
          </a:xfrm>
          <a:prstGeom prst="rect">
            <a:avLst/>
          </a:prstGeom>
          <a:noFill/>
        </p:spPr>
      </p:pic>
      <p:pic>
        <p:nvPicPr>
          <p:cNvPr id="42" name="Picture 6" descr="F:\AAA-LÀM ẢNH SLIDE\Bai5-KP-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993" y="2926104"/>
            <a:ext cx="999022" cy="1422604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3735" y="3335347"/>
            <a:ext cx="1126748" cy="1038259"/>
          </a:xfrm>
          <a:prstGeom prst="rect">
            <a:avLst/>
          </a:prstGeom>
          <a:noFill/>
        </p:spPr>
      </p:pic>
      <p:pic>
        <p:nvPicPr>
          <p:cNvPr id="50" name="Picture 4" descr="F:\AAA-LÀM ẢNH SLIDE\Bai5-K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3752" y="3630721"/>
            <a:ext cx="497357" cy="224930"/>
          </a:xfrm>
          <a:prstGeom prst="rect">
            <a:avLst/>
          </a:prstGeom>
          <a:noFill/>
        </p:spPr>
      </p:pic>
      <p:pic>
        <p:nvPicPr>
          <p:cNvPr id="51" name="Picture 4" descr="F:\AAA-LÀM ẢNH SLIDE\Bai5-K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307273" y="3927016"/>
            <a:ext cx="432388" cy="246996"/>
          </a:xfrm>
          <a:prstGeom prst="rect">
            <a:avLst/>
          </a:prstGeom>
          <a:noFill/>
        </p:spPr>
      </p:pic>
      <p:pic>
        <p:nvPicPr>
          <p:cNvPr id="54" name="Picture 8" descr="F:\AAA-LÀM ẢNH SLIDE\Bai5-KP-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2471" y="761632"/>
            <a:ext cx="1409204" cy="1412062"/>
          </a:xfrm>
          <a:prstGeom prst="rect">
            <a:avLst/>
          </a:prstGeom>
          <a:noFill/>
        </p:spPr>
      </p:pic>
      <p:pic>
        <p:nvPicPr>
          <p:cNvPr id="8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379080" y="2700279"/>
            <a:ext cx="675483" cy="359197"/>
          </a:xfrm>
          <a:prstGeom prst="rect">
            <a:avLst/>
          </a:prstGeom>
          <a:noFill/>
        </p:spPr>
      </p:pic>
      <p:pic>
        <p:nvPicPr>
          <p:cNvPr id="96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088004" y="2694943"/>
            <a:ext cx="675483" cy="359190"/>
          </a:xfrm>
          <a:prstGeom prst="rect">
            <a:avLst/>
          </a:prstGeom>
          <a:noFill/>
        </p:spPr>
      </p:pic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134817" y="2700243"/>
            <a:ext cx="675483" cy="359192"/>
          </a:xfrm>
          <a:prstGeom prst="rect">
            <a:avLst/>
          </a:prstGeom>
          <a:noFill/>
        </p:spPr>
      </p:pic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3876610" y="2681314"/>
            <a:ext cx="405942" cy="415728"/>
            <a:chOff x="3876610" y="2681314"/>
            <a:chExt cx="405942" cy="415728"/>
          </a:xfrm>
        </p:grpSpPr>
        <p:sp>
          <p:nvSpPr>
            <p:cNvPr id="81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94" name="Rounded Rectangle 93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7632347" y="2681278"/>
            <a:ext cx="405942" cy="412707"/>
            <a:chOff x="7632347" y="2681278"/>
            <a:chExt cx="405942" cy="412707"/>
          </a:xfrm>
        </p:grpSpPr>
        <p:sp>
          <p:nvSpPr>
            <p:cNvPr id="131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96172" y="2258085"/>
            <a:ext cx="1947437" cy="308206"/>
            <a:chOff x="696172" y="2258085"/>
            <a:chExt cx="1947437" cy="308206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Mai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6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9" name="Group 123"/>
          <p:cNvGrpSpPr/>
          <p:nvPr/>
        </p:nvGrpSpPr>
        <p:grpSpPr>
          <a:xfrm>
            <a:off x="1632864" y="2241812"/>
            <a:ext cx="348319" cy="356293"/>
            <a:chOff x="1632864" y="2241812"/>
            <a:chExt cx="348319" cy="356293"/>
          </a:xfrm>
        </p:grpSpPr>
        <p:sp>
          <p:nvSpPr>
            <p:cNvPr id="45" name="Rounded Rectangle 44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05"/>
          <p:cNvGrpSpPr/>
          <p:nvPr/>
        </p:nvGrpSpPr>
        <p:grpSpPr>
          <a:xfrm>
            <a:off x="694665" y="4528983"/>
            <a:ext cx="1947437" cy="308206"/>
            <a:chOff x="694665" y="4528983"/>
            <a:chExt cx="1947437" cy="308206"/>
          </a:xfrm>
        </p:grpSpPr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xmlns="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Nam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11" name="Group 124"/>
          <p:cNvGrpSpPr/>
          <p:nvPr/>
        </p:nvGrpSpPr>
        <p:grpSpPr>
          <a:xfrm>
            <a:off x="1631357" y="4512710"/>
            <a:ext cx="348319" cy="348321"/>
            <a:chOff x="1631357" y="4512710"/>
            <a:chExt cx="348319" cy="348321"/>
          </a:xfrm>
        </p:grpSpPr>
        <p:sp>
          <p:nvSpPr>
            <p:cNvPr id="46" name="Rounded Rectangle 45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632865" y="2241812"/>
            <a:ext cx="348319" cy="354057"/>
            <a:chOff x="1632864" y="2241812"/>
            <a:chExt cx="348319" cy="354057"/>
          </a:xfrm>
          <a:noFill/>
        </p:grpSpPr>
        <p:sp>
          <p:nvSpPr>
            <p:cNvPr id="76" name="Rounded Rectangle 75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>
                      <a:lumMod val="95000"/>
                    </a:schemeClr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1628271" y="4513160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122" name="Rounded Rectangle 121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6610" y="2681314"/>
            <a:ext cx="405942" cy="427017"/>
            <a:chOff x="3876610" y="2681314"/>
            <a:chExt cx="405942" cy="427017"/>
          </a:xfrm>
        </p:grpSpPr>
        <p:sp>
          <p:nvSpPr>
            <p:cNvPr id="64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67" name="Rounded Rectangle 66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32347" y="2681278"/>
            <a:ext cx="405942" cy="423996"/>
            <a:chOff x="7632347" y="2681278"/>
            <a:chExt cx="405942" cy="423996"/>
          </a:xfrm>
        </p:grpSpPr>
        <p:sp>
          <p:nvSpPr>
            <p:cNvPr id="72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2930075" y="-3995449"/>
            <a:ext cx="6675120" cy="9411119"/>
            <a:chOff x="2930075" y="-3995449"/>
            <a:chExt cx="6675120" cy="9411119"/>
          </a:xfrm>
        </p:grpSpPr>
        <p:pic>
          <p:nvPicPr>
            <p:cNvPr id="69" name="Picture 2" descr="F:\AAA-PDF-SGK\B5-HD-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0075" y="-3995449"/>
              <a:ext cx="6675120" cy="9411119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8926" y="612779"/>
            <a:ext cx="1103535" cy="466261"/>
            <a:chOff x="148926" y="612779"/>
            <a:chExt cx="1103535" cy="466261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3B6BDD"/>
                  </a:solidFill>
                  <a:latin typeface="UTM Cookies" pitchFamily="18" charset="0"/>
                  <a:cs typeface="Lato" panose="020F0502020204030203" pitchFamily="34" charset="0"/>
                </a:rPr>
                <a:t>1</a:t>
              </a:r>
              <a:endParaRPr lang="en-GB" sz="2400" b="1" dirty="0">
                <a:solidFill>
                  <a:srgbClr val="3B6BDD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7658" y="67934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Số</a:t>
              </a:r>
              <a:r>
                <a:rPr lang="en-GB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?</a:t>
              </a:r>
              <a:endPara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306" y="1515316"/>
            <a:ext cx="797432" cy="367330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525" y="862062"/>
            <a:ext cx="1460531" cy="1682543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74705" y="1286935"/>
            <a:ext cx="865616" cy="398739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7276" y="1839404"/>
            <a:ext cx="704662" cy="324597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90" y="3024340"/>
            <a:ext cx="1460531" cy="1682543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98232" y="3412996"/>
            <a:ext cx="605073" cy="278722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300" y="3648594"/>
            <a:ext cx="704662" cy="324597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50630" y="3864164"/>
            <a:ext cx="605073" cy="278722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771" y="4146497"/>
            <a:ext cx="864777" cy="39835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99968" y="3677594"/>
            <a:ext cx="797432" cy="367330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363469" y="2710386"/>
            <a:ext cx="760791" cy="350452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73064" y="2710386"/>
            <a:ext cx="760791" cy="350452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108585" y="2710386"/>
            <a:ext cx="760791" cy="350452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996" y="3646349"/>
            <a:ext cx="446022" cy="47167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32352" y="2681286"/>
            <a:ext cx="405942" cy="41610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996" y="3646349"/>
            <a:ext cx="446022" cy="483879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32352" y="2681286"/>
            <a:ext cx="405942" cy="425157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02967" y="2624008"/>
            <a:ext cx="639811" cy="469973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2563" y="2624008"/>
            <a:ext cx="639811" cy="469973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48084" y="2624008"/>
            <a:ext cx="639811" cy="469973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9286" y="3695264"/>
            <a:ext cx="639811" cy="469973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726" y="1475656"/>
            <a:ext cx="639811" cy="469973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000" y="1029125"/>
            <a:ext cx="1609344" cy="1363035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044" y="1749357"/>
            <a:ext cx="575666" cy="422855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921" y="1365565"/>
            <a:ext cx="726341" cy="533533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56675" y="1365565"/>
            <a:ext cx="431934" cy="317277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70" y="3248733"/>
            <a:ext cx="1609344" cy="1363035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2673" y="3990758"/>
            <a:ext cx="521348" cy="382956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196" y="3562261"/>
            <a:ext cx="461728" cy="339162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40058" y="3569106"/>
            <a:ext cx="575666" cy="422855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090183" y="4079012"/>
            <a:ext cx="412693" cy="303144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81332" y="1491380"/>
            <a:ext cx="446022" cy="455311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994" y="3710988"/>
            <a:ext cx="446022" cy="475473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32352" y="2681286"/>
            <a:ext cx="405942" cy="427393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332" y="1491380"/>
            <a:ext cx="446022" cy="466600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994" y="3710988"/>
            <a:ext cx="446022" cy="472641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5539" y="2675998"/>
            <a:ext cx="405942" cy="430446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65876" y="2728112"/>
            <a:ext cx="766729" cy="331963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5473" y="2728112"/>
            <a:ext cx="766729" cy="331963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20047" y="2728112"/>
            <a:ext cx="766729" cy="331963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004" y="3177766"/>
            <a:ext cx="1609344" cy="1508760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55" y="3545521"/>
            <a:ext cx="823715" cy="389781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7970" y="4144581"/>
            <a:ext cx="600924" cy="290370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00182" y="3854842"/>
            <a:ext cx="698383" cy="330474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7461" y="3766165"/>
            <a:ext cx="766729" cy="331963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2070" y="959668"/>
            <a:ext cx="1604876" cy="1505594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6635" y="1281408"/>
            <a:ext cx="623061" cy="249348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5278" y="1704696"/>
            <a:ext cx="630212" cy="29841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979386" flipH="1">
            <a:off x="2676394" y="1264888"/>
            <a:ext cx="549849" cy="265871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613843" y="1603151"/>
            <a:ext cx="662474" cy="313695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447526" y="1997281"/>
            <a:ext cx="540741" cy="256052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5408" y="1546484"/>
            <a:ext cx="766729" cy="331963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75994" y="3712884"/>
            <a:ext cx="446022" cy="459456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32352" y="2681286"/>
            <a:ext cx="405942" cy="413868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332" y="1493203"/>
            <a:ext cx="446022" cy="464918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332" y="14932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994" y="37128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215538" y="679349"/>
            <a:ext cx="103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b="1" dirty="0" err="1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422771" y="95603"/>
            <a:ext cx="3638887" cy="4955921"/>
            <a:chOff x="4422771" y="95603"/>
            <a:chExt cx="3638887" cy="4955921"/>
          </a:xfrm>
        </p:grpSpPr>
        <p:pic>
          <p:nvPicPr>
            <p:cNvPr id="65" name="Picture 2" descr="F:\AAA-PDF-SGK\B5-H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4972050" y="108585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75860" y="287274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75860" y="471297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4710" y="10765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97090" y="285200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5660" y="47036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992349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xmlns="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6834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681158" y="1536328"/>
            <a:ext cx="2258180" cy="1196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Đố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bạn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có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bao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nhiêu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 smtClean="0">
                <a:solidFill>
                  <a:schemeClr val="accent1">
                    <a:lumMod val="75000"/>
                  </a:schemeClr>
                </a:solidFill>
              </a:rPr>
              <a:t>chấm</a:t>
            </a:r>
            <a:r>
              <a:rPr lang="en-GB" sz="1400" dirty="0" smtClean="0">
                <a:solidFill>
                  <a:schemeClr val="accent1">
                    <a:lumMod val="75000"/>
                  </a:schemeClr>
                </a:solidFill>
              </a:rPr>
              <a:t> bi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400" dirty="0" err="1">
                <a:solidFill>
                  <a:schemeClr val="accent1">
                    <a:lumMod val="75000"/>
                  </a:schemeClr>
                </a:solidFill>
              </a:rPr>
              <a:t>hình</a:t>
            </a:r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04648" y="3180559"/>
            <a:ext cx="1964529" cy="19645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820" y="639505"/>
            <a:ext cx="1670428" cy="835215"/>
          </a:xfrm>
          <a:prstGeom prst="rect">
            <a:avLst/>
          </a:prstGeom>
        </p:spPr>
      </p:pic>
      <p:pic>
        <p:nvPicPr>
          <p:cNvPr id="31" name="Picture 2" descr="F:\AAA-LÀM ẢNH SLIDE\Bai5-HĐ-2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55658" y="1125441"/>
            <a:ext cx="3257485" cy="2621335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453607" y="3588610"/>
            <a:ext cx="1461589" cy="711788"/>
            <a:chOff x="5453607" y="3588610"/>
            <a:chExt cx="1461589" cy="711788"/>
          </a:xfrm>
        </p:grpSpPr>
        <p:sp>
          <p:nvSpPr>
            <p:cNvPr id="33" name="Rounded Rectangle 32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73C6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895261" y="3614646"/>
              <a:ext cx="546057" cy="44464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4400" dirty="0"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5163751" y="1312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782002" y="2096645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81643" y="12853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443706" y="1283341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998586" y="2086083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488373" y="21235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996111" y="1693009"/>
            <a:ext cx="162711" cy="162711"/>
          </a:xfrm>
          <a:prstGeom prst="ellipse">
            <a:avLst/>
          </a:prstGeom>
          <a:solidFill>
            <a:srgbClr val="73C6E8"/>
          </a:solidFill>
          <a:ln>
            <a:solidFill>
              <a:srgbClr val="73C6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5"/>
          <p:cNvGrpSpPr/>
          <p:nvPr/>
        </p:nvGrpSpPr>
        <p:grpSpPr>
          <a:xfrm>
            <a:off x="5457417" y="3592420"/>
            <a:ext cx="1461589" cy="711788"/>
            <a:chOff x="5453607" y="3588610"/>
            <a:chExt cx="1461589" cy="711788"/>
          </a:xfrm>
        </p:grpSpPr>
        <p:sp>
          <p:nvSpPr>
            <p:cNvPr id="46" name="Rounded Rectangle 45"/>
            <p:cNvSpPr/>
            <p:nvPr/>
          </p:nvSpPr>
          <p:spPr>
            <a:xfrm>
              <a:off x="5453607" y="3588610"/>
              <a:ext cx="1461589" cy="711788"/>
            </a:xfrm>
            <a:prstGeom prst="roundRect">
              <a:avLst/>
            </a:prstGeom>
            <a:solidFill>
              <a:srgbClr val="0070C0"/>
            </a:solidFill>
            <a:ln w="19050">
              <a:solidFill>
                <a:srgbClr val="3B6B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918121" y="3614646"/>
              <a:ext cx="546057" cy="444649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44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44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1977205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8452</TotalTime>
  <Words>183</Words>
  <Application>Microsoft Office PowerPoint</Application>
  <PresentationFormat>Custom</PresentationFormat>
  <Paragraphs>103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Lato</vt:lpstr>
      <vt:lpstr>Lato Heavy</vt:lpstr>
      <vt:lpstr>Calibri</vt:lpstr>
      <vt:lpstr>UTM Cookies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Windows User</cp:lastModifiedBy>
  <cp:revision>245</cp:revision>
  <dcterms:created xsi:type="dcterms:W3CDTF">2020-02-21T03:04:01Z</dcterms:created>
  <dcterms:modified xsi:type="dcterms:W3CDTF">2020-10-13T15:09:08Z</dcterms:modified>
</cp:coreProperties>
</file>