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24" r:id="rId4"/>
    <p:sldId id="266" r:id="rId5"/>
    <p:sldId id="258" r:id="rId6"/>
    <p:sldId id="259" r:id="rId7"/>
    <p:sldId id="319" r:id="rId8"/>
    <p:sldId id="260" r:id="rId9"/>
    <p:sldId id="325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CE0"/>
    <a:srgbClr val="D1E8F5"/>
    <a:srgbClr val="EE482E"/>
    <a:srgbClr val="F9B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524" autoAdjust="0"/>
  </p:normalViewPr>
  <p:slideViewPr>
    <p:cSldViewPr snapToGrid="0">
      <p:cViewPr varScale="1">
        <p:scale>
          <a:sx n="88" d="100"/>
          <a:sy n="88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EF351-2210-4524-B298-DADAAB58CDC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00124-7E5A-4B7D-9CE5-369EFBC82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6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100124-7E5A-4B7D-9CE5-369EFBC82F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E2A187-3C75-48CC-9C69-A5A46CCF4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90D9328-3A2B-4B34-8175-FF3452A09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C39C58-96D0-4C8C-8F7C-B2C5779A9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5C426-02B2-4332-87E4-3AFB4ACD8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23BACC-32DA-4195-BD98-3314FCDD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6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8AA0AA-DBF1-4AD9-89AD-51B550BA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2025EC0-D531-4C7D-B711-79B1AD6627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1F4EFA-BDDF-4252-8D51-E0F1553A2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92EB09-EDF3-4236-93D5-66C264884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256725-42E3-406A-858D-8E6FEA8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1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4409FDB-0B38-467F-AD45-088479329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7D4C8C-9B47-4776-A905-C1C8241D1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261C91-5834-483A-A616-5782BAB0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5A78A2-EB22-468C-8C4E-C7D7912AE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5F11E-4C66-4A8C-981C-92044854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F1C6D4-407E-486C-A64C-29D79B3D3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21D1B1-86A6-4FDC-91F2-C9345CE5B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E046D0-0D0D-4176-879F-AC74E22F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5FB257-2F90-4CDA-AA2F-89BDB8BFA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21C03-9D62-4B68-AE06-019BB625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B2E27-FCD0-4600-8E4B-5285EB4A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593121-BA7B-436B-803A-5AFFC9F53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07BA44-E4B2-4C05-8AC7-709058CE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A1060E-6DA4-4E9B-A67A-B04C9CD9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7121DF-BDDB-4296-916F-448D5A52C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247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0C536-FCAA-45C6-8E52-433D3A47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D5C0DB-56EA-4329-9178-C659F4554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7428E6-DAEB-4373-B4A2-3E75FDD44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3F1C7A-B244-48BB-9D86-6918C883C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8091F4-03AA-4152-93BD-DF451A60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127F94-D38F-468F-9350-9E4CB5E6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3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73C83E-3CF4-42F5-9966-83F7EBA3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131431-C7D5-4866-A80F-4E9DE8ACD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759E51-38C7-4F8C-A018-5165B8A92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631F0D-E266-4342-BC59-F7DDF2536D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7F3A6F1-3153-4ECB-AA48-5AF8C36DDA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4AE2C13-070E-464D-87F0-21A15F8A2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404DAA-A13D-4D93-A46A-6472927D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F1D559-A75B-4DBA-8497-2877ABE9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89C0E-F2C7-4A69-8843-B699F2A9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8FFD12-53E8-44AA-B259-CABFFE84E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00F682-2DEB-4521-9BAE-9D9D3B94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4215C1-5461-41F3-AC43-ABF6A962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B08EA5-2D30-41C7-B4B5-D3792CD0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9BCE19-C56B-4696-99D8-8A60EEB9A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B33EA0-223B-4FC3-AACD-51FA853E9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0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6F48B5-D9B9-4187-B9AE-833587508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4BCC8C-5AC1-46AF-8694-B7D2E7D6A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195D87-C43F-4D46-A99B-17DD57ED5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E3F85E-8493-4447-9E0F-A8F0207F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3BCB4C-D376-49E7-93A9-F4749D1DA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8176CF-9B47-4885-B7B9-606CAB20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A8FB5-9C68-44CC-B102-E5200C3F0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1573347-C11D-4563-AD1D-71265A6B3D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3947BA-8358-413C-A56D-6FF13867E2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A3089D-6A91-44E7-AF03-6680F057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49517A-C45E-4A18-B8F6-7F47854C5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6C6B04-70B4-4890-AEC7-F10F5FF84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6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885F3C-BA54-42A4-9DA0-80475A4C9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C7C65F-D51B-4F35-8DE0-7A296B02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3BA8E-1A82-49B0-B476-22D056CBA3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B57A5-1F47-42A7-ABF0-4CD7860258C5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B2EA7D-9251-49CE-9BD2-CF2A1BD5B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83609C-674C-40A6-8CE8-DA9749F59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EC02-8FFF-4E50-A9F1-40AE1444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D451F4B-5505-4A4B-BE1D-59372204597D}"/>
              </a:ext>
            </a:extLst>
          </p:cNvPr>
          <p:cNvSpPr/>
          <p:nvPr/>
        </p:nvSpPr>
        <p:spPr>
          <a:xfrm>
            <a:off x="5229338" y="1152459"/>
            <a:ext cx="60467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FF00"/>
                </a:solidFill>
                <a:latin typeface="Academy Engraved LET" pitchFamily="2" charset="0"/>
              </a:rPr>
              <a:t>Chủ</a:t>
            </a:r>
            <a:r>
              <a:rPr lang="en-US" sz="5400" dirty="0">
                <a:solidFill>
                  <a:srgbClr val="FFFF00"/>
                </a:solidFill>
                <a:latin typeface="Academy Engraved LET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Academy Engraved LET" pitchFamily="2" charset="0"/>
              </a:rPr>
              <a:t>đề</a:t>
            </a:r>
            <a:r>
              <a:rPr lang="en-US" sz="5400" dirty="0">
                <a:solidFill>
                  <a:srgbClr val="FFFF00"/>
                </a:solidFill>
                <a:latin typeface="Academy Engraved LET" pitchFamily="2" charset="0"/>
              </a:rPr>
              <a:t> 1: Gia </a:t>
            </a:r>
            <a:r>
              <a:rPr lang="en-US" sz="5400" dirty="0" err="1">
                <a:solidFill>
                  <a:srgbClr val="FFFF00"/>
                </a:solidFill>
                <a:latin typeface="Academy Engraved LET" pitchFamily="2" charset="0"/>
              </a:rPr>
              <a:t>đình</a:t>
            </a:r>
            <a:endParaRPr lang="en-US" sz="5400" dirty="0">
              <a:solidFill>
                <a:srgbClr val="FFFF00"/>
              </a:solidFill>
              <a:latin typeface="Academy Engraved LET" pitchFamily="2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xmlns="" id="{2FC60DA7-A1FA-4DC9-95BE-438C8FC16AFD}"/>
              </a:ext>
            </a:extLst>
          </p:cNvPr>
          <p:cNvSpPr txBox="1">
            <a:spLocks/>
          </p:cNvSpPr>
          <p:nvPr/>
        </p:nvSpPr>
        <p:spPr>
          <a:xfrm>
            <a:off x="5229338" y="2244323"/>
            <a:ext cx="542544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FFFF2D"/>
              </a:solidFill>
              <a:latin typeface="iCiel Panton Black" panose="00000A00000000000000" pitchFamily="50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C71ACF08-BD97-4EC5-B4EB-E22B00AD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337" y="1835761"/>
            <a:ext cx="6288211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5: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Ôn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Tập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chủ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đề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gia</a:t>
            </a:r>
            <a:r>
              <a:rPr lang="en-US" sz="3200" dirty="0">
                <a:solidFill>
                  <a:srgbClr val="FFFF00"/>
                </a:solidFill>
                <a:latin typeface="iCiel Panton Black" panose="00000A00000000000000" pitchFamily="50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iCiel Panton Black" panose="00000A00000000000000" pitchFamily="50" charset="0"/>
              </a:rPr>
              <a:t>đình</a:t>
            </a:r>
            <a:endParaRPr lang="en-US" sz="3200" dirty="0">
              <a:solidFill>
                <a:srgbClr val="FFFF00"/>
              </a:solidFill>
              <a:latin typeface="iCiel Pant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130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flipH="1">
            <a:off x="6542879" y="3165808"/>
            <a:ext cx="4818888" cy="1699832"/>
          </a:xfrm>
          <a:prstGeom prst="cloud">
            <a:avLst/>
          </a:prstGeom>
          <a:solidFill>
            <a:srgbClr val="D1E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  <a:t>Các bạn đã làm được</a:t>
            </a:r>
            <a:b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vi-VN" sz="2000" b="1" i="1" dirty="0">
                <a:solidFill>
                  <a:schemeClr val="accent1">
                    <a:lumMod val="75000"/>
                  </a:schemeClr>
                </a:solidFill>
              </a:rPr>
              <a:t>nhiều việc rồi đấy.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980A207F-A7D1-4E6B-B34F-3262D75F7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827" y="389341"/>
            <a:ext cx="5701496" cy="1325563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Củng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cố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bài</a:t>
            </a:r>
            <a:r>
              <a:rPr lang="en-US" sz="5400" dirty="0">
                <a:solidFill>
                  <a:srgbClr val="FFC000"/>
                </a:solidFill>
                <a:latin typeface="iCiel Panton Black" panose="00000A00000000000000" pitchFamily="50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iCiel Panton Black" panose="00000A00000000000000" pitchFamily="50" charset="0"/>
              </a:rPr>
              <a:t>học</a:t>
            </a:r>
            <a:endParaRPr lang="en-US" sz="5400" dirty="0">
              <a:solidFill>
                <a:srgbClr val="FFC000"/>
              </a:solidFill>
              <a:latin typeface="iCiel Panton Black" panose="00000A00000000000000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904"/>
            <a:ext cx="4784347" cy="4601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052" y="2683445"/>
            <a:ext cx="2052195" cy="20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671" y="1506136"/>
            <a:ext cx="4870869" cy="3845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6" y="1506136"/>
            <a:ext cx="5183105" cy="38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00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3A836F1-629E-4ABE-AA36-BC9F4088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740" y="2514600"/>
            <a:ext cx="705652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FB2A8A-4BC8-4B2E-AF0C-5BDCB87F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569" y="3047625"/>
            <a:ext cx="1906614" cy="3561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6BAEDC-8299-4175-B293-D1D8AB9C9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3"/>
            <a:ext cx="510744" cy="52862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F744CD01-0149-493D-A76D-6FEB7524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7825"/>
            <a:ext cx="4940808" cy="459698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về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viên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trong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đình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EF19688-67CD-4FA7-A123-79E395011D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57" y="1238881"/>
            <a:ext cx="2113891" cy="2717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8B5E-E60E-4705-B26D-F9E0CDE98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156" y="1260163"/>
            <a:ext cx="2113890" cy="269955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CF90B1E-286F-480C-A0A9-FCF6363EA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6" y="4011760"/>
            <a:ext cx="1257000" cy="1325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E7AE2BE-8757-436F-988A-BB7D7D6898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046" y="5337323"/>
            <a:ext cx="1257602" cy="12427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46457C6-1BED-4E68-91D3-11AFC7A1C8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057" y="4011760"/>
            <a:ext cx="1559013" cy="163360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E536198-5B51-4231-A63F-B6A7A42C1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235" y="4003474"/>
            <a:ext cx="1582209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99D9AB3-7F81-4722-9683-64B76323C0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2"/>
            <a:ext cx="510744" cy="528620"/>
          </a:xfrm>
          <a:prstGeom prst="rect">
            <a:avLst/>
          </a:prstGeom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8645ADF-014E-4D2C-8794-3D5EFA6A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0983"/>
            <a:ext cx="6193536" cy="384457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i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trò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ch</a:t>
            </a:r>
            <a:r>
              <a:rPr lang="vi-VN" sz="2000" b="1" dirty="0">
                <a:latin typeface="Lato" panose="020F0502020204030203" pitchFamily="34" charset="0"/>
                <a:cs typeface="Lato" panose="020F0502020204030203" pitchFamily="34" charset="0"/>
              </a:rPr>
              <a:t>ơ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i: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Sắp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xếp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đồ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dùng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vào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phòng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phù</a:t>
            </a:r>
            <a:r>
              <a:rPr lang="en-US" sz="20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000" b="1" dirty="0" err="1">
                <a:latin typeface="Lato" panose="020F0502020204030203" pitchFamily="34" charset="0"/>
                <a:cs typeface="Lato" panose="020F0502020204030203" pitchFamily="34" charset="0"/>
              </a:rPr>
              <a:t>hợp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0091C84-145D-4320-95F4-F0890232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6" y="2572689"/>
            <a:ext cx="2272262" cy="2971419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80221F-3534-4D03-ACE4-E214030F9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53" y="2333138"/>
            <a:ext cx="1530965" cy="3266059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246F1BA-B53D-4E11-A7A4-BEDD09F62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75" y="2651760"/>
            <a:ext cx="2546930" cy="2971419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BD94654-FEDD-4F15-967C-328B9490AA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387" y="2262018"/>
            <a:ext cx="1765200" cy="3322730"/>
          </a:xfrm>
          <a:prstGeom prst="rect">
            <a:avLst/>
          </a:prstGeom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67E0D08-7CD9-436E-A2E0-B9F25EE55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5311" y="3063193"/>
            <a:ext cx="1540149" cy="25258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220860-0CDC-40A7-ADEA-BAF4DD65B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84" y="798582"/>
            <a:ext cx="1280389" cy="1674355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2A325CD-730D-4983-9B37-EC4C28D3C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56" y="988661"/>
            <a:ext cx="1130933" cy="2412656"/>
          </a:xfrm>
          <a:prstGeom prst="rect">
            <a:avLst/>
          </a:prstGeom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1C43AC-6E2D-4FC9-829D-122C85AE37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1" y="2881717"/>
            <a:ext cx="1205810" cy="1406779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1E5D56-D7A7-4DE6-80EA-D5B99F9BE2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27" y="3561941"/>
            <a:ext cx="1397952" cy="2631440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06A72B-86CB-428B-9025-74A477D3E3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21" y="4697276"/>
            <a:ext cx="1123792" cy="1843019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18064F-2B16-41F2-A0B0-911B9ADBF9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89" y="758145"/>
            <a:ext cx="2197627" cy="2146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A253FC5-02B5-43BF-95D4-1A2F3B337B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3" y="676998"/>
            <a:ext cx="2257331" cy="22047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7A4DFBF-5AE0-4F74-84EA-C8530DEB5D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84" y="3792158"/>
            <a:ext cx="2257332" cy="2204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52A45-4A43-465F-B3B1-B2DF9F664A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556" y="3953449"/>
            <a:ext cx="2257331" cy="220471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E69BCEB0-2B98-4EA5-A72F-157B3D25B4E5}"/>
              </a:ext>
            </a:extLst>
          </p:cNvPr>
          <p:cNvCxnSpPr>
            <a:cxnSpLocks/>
          </p:cNvCxnSpPr>
          <p:nvPr/>
        </p:nvCxnSpPr>
        <p:spPr>
          <a:xfrm>
            <a:off x="3088304" y="1453802"/>
            <a:ext cx="3225" cy="1778000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5D653E58-6277-4601-AB31-F2D7AA4A637A}"/>
              </a:ext>
            </a:extLst>
          </p:cNvPr>
          <p:cNvCxnSpPr>
            <a:cxnSpLocks/>
          </p:cNvCxnSpPr>
          <p:nvPr/>
        </p:nvCxnSpPr>
        <p:spPr>
          <a:xfrm>
            <a:off x="3078481" y="3231802"/>
            <a:ext cx="4540574" cy="8891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7D9DCD79-4F74-42F4-AEC7-E70450FB49CA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7589629" y="2881717"/>
            <a:ext cx="0" cy="352999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E5AE4D2A-F8EA-469F-B9D3-7355E81A8ADC}"/>
              </a:ext>
            </a:extLst>
          </p:cNvPr>
          <p:cNvCxnSpPr>
            <a:cxnSpLocks/>
          </p:cNvCxnSpPr>
          <p:nvPr/>
        </p:nvCxnSpPr>
        <p:spPr>
          <a:xfrm>
            <a:off x="2646573" y="3561941"/>
            <a:ext cx="2014419" cy="10159"/>
          </a:xfrm>
          <a:prstGeom prst="line">
            <a:avLst/>
          </a:prstGeom>
          <a:ln w="38100" cmpd="sng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170D058D-6CB0-4B99-BDF5-2F25F229BF28}"/>
              </a:ext>
            </a:extLst>
          </p:cNvPr>
          <p:cNvCxnSpPr>
            <a:cxnSpLocks/>
          </p:cNvCxnSpPr>
          <p:nvPr/>
        </p:nvCxnSpPr>
        <p:spPr>
          <a:xfrm>
            <a:off x="4660992" y="3561941"/>
            <a:ext cx="0" cy="230217"/>
          </a:xfrm>
          <a:prstGeom prst="line">
            <a:avLst/>
          </a:prstGeom>
          <a:ln w="381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B7951A3F-EB60-4459-BEF7-AB7502907260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2486613" y="5618786"/>
            <a:ext cx="45335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5CE423C6-8E67-43B8-A479-1D32835493B4}"/>
              </a:ext>
            </a:extLst>
          </p:cNvPr>
          <p:cNvCxnSpPr>
            <a:cxnSpLocks/>
          </p:cNvCxnSpPr>
          <p:nvPr/>
        </p:nvCxnSpPr>
        <p:spPr>
          <a:xfrm flipH="1">
            <a:off x="2939968" y="5598795"/>
            <a:ext cx="1" cy="766848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70B176-7D38-40FA-BEBA-C0C7CBCC8E51}"/>
              </a:ext>
            </a:extLst>
          </p:cNvPr>
          <p:cNvCxnSpPr>
            <a:cxnSpLocks/>
          </p:cNvCxnSpPr>
          <p:nvPr/>
        </p:nvCxnSpPr>
        <p:spPr>
          <a:xfrm>
            <a:off x="2939969" y="6346080"/>
            <a:ext cx="4679086" cy="48144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7B437B4-F117-4A95-8AF9-41B371C09AB4}"/>
              </a:ext>
            </a:extLst>
          </p:cNvPr>
          <p:cNvCxnSpPr>
            <a:cxnSpLocks/>
          </p:cNvCxnSpPr>
          <p:nvPr/>
        </p:nvCxnSpPr>
        <p:spPr>
          <a:xfrm flipV="1">
            <a:off x="7604222" y="6173408"/>
            <a:ext cx="0" cy="23605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2F6E39C9-C626-4664-A1F1-73EC57DB78DE}"/>
              </a:ext>
            </a:extLst>
          </p:cNvPr>
          <p:cNvCxnSpPr>
            <a:cxnSpLocks/>
          </p:cNvCxnSpPr>
          <p:nvPr/>
        </p:nvCxnSpPr>
        <p:spPr>
          <a:xfrm flipH="1" flipV="1">
            <a:off x="10149921" y="364170"/>
            <a:ext cx="1" cy="78795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xmlns="" id="{099D638A-8CD6-41D4-9D29-B57C572A3DF8}"/>
              </a:ext>
            </a:extLst>
          </p:cNvPr>
          <p:cNvCxnSpPr>
            <a:cxnSpLocks/>
          </p:cNvCxnSpPr>
          <p:nvPr/>
        </p:nvCxnSpPr>
        <p:spPr>
          <a:xfrm flipH="1">
            <a:off x="4612904" y="368490"/>
            <a:ext cx="555296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F856316E-EBEC-4319-8660-C7E2DE697E44}"/>
              </a:ext>
            </a:extLst>
          </p:cNvPr>
          <p:cNvCxnSpPr>
            <a:cxnSpLocks/>
          </p:cNvCxnSpPr>
          <p:nvPr/>
        </p:nvCxnSpPr>
        <p:spPr>
          <a:xfrm>
            <a:off x="4602372" y="348615"/>
            <a:ext cx="0" cy="41334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xmlns="" id="{D3ECB401-4BCC-4AEE-A53D-01D587F0BC96}"/>
              </a:ext>
            </a:extLst>
          </p:cNvPr>
          <p:cNvCxnSpPr>
            <a:cxnSpLocks/>
          </p:cNvCxnSpPr>
          <p:nvPr/>
        </p:nvCxnSpPr>
        <p:spPr>
          <a:xfrm flipH="1">
            <a:off x="4660992" y="3572100"/>
            <a:ext cx="4289968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5E3CF09E-DC63-4AFB-93AD-813FCBB8C3D0}"/>
              </a:ext>
            </a:extLst>
          </p:cNvPr>
          <p:cNvCxnSpPr>
            <a:cxnSpLocks/>
          </p:cNvCxnSpPr>
          <p:nvPr/>
        </p:nvCxnSpPr>
        <p:spPr>
          <a:xfrm>
            <a:off x="8950960" y="3550223"/>
            <a:ext cx="0" cy="1164652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xmlns="" id="{60F951E0-0B7C-446E-BD80-60C54042EA20}"/>
              </a:ext>
            </a:extLst>
          </p:cNvPr>
          <p:cNvCxnSpPr/>
          <p:nvPr/>
        </p:nvCxnSpPr>
        <p:spPr>
          <a:xfrm>
            <a:off x="8950960" y="4697276"/>
            <a:ext cx="63349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2AF21160-5076-40D2-806A-992069565E27}"/>
              </a:ext>
            </a:extLst>
          </p:cNvPr>
          <p:cNvCxnSpPr>
            <a:cxnSpLocks/>
          </p:cNvCxnSpPr>
          <p:nvPr/>
        </p:nvCxnSpPr>
        <p:spPr>
          <a:xfrm flipH="1">
            <a:off x="2550114" y="1453802"/>
            <a:ext cx="55884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6799FA58-9463-453A-864E-4E7EAF699F3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6" y="818902"/>
            <a:ext cx="510744" cy="528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8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xmlns="" id="{31E722CD-0DD0-49C0-8139-E0C4ABD8D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76" y="2514600"/>
            <a:ext cx="619564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4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B07913-585C-47A6-9A74-DCD6C4681CCD}"/>
              </a:ext>
            </a:extLst>
          </p:cNvPr>
          <p:cNvSpPr/>
          <p:nvPr/>
        </p:nvSpPr>
        <p:spPr>
          <a:xfrm>
            <a:off x="910548" y="919569"/>
            <a:ext cx="74013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Nói những việc Minh và Hoa đã làm trong các hình dưới đây.</a:t>
            </a:r>
            <a:endParaRPr lang="en-US" sz="20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07666" y="1604887"/>
            <a:ext cx="3516673" cy="4988657"/>
            <a:chOff x="407666" y="1604887"/>
            <a:chExt cx="3516673" cy="49886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66" y="1604887"/>
              <a:ext cx="3516673" cy="4830664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1672226" y="6099768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1</a:t>
              </a:r>
              <a:endParaRPr lang="en-US" sz="2000" b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107708" y="1604885"/>
            <a:ext cx="3544719" cy="4986834"/>
            <a:chOff x="4107708" y="1604885"/>
            <a:chExt cx="3544719" cy="49868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708" y="1604885"/>
              <a:ext cx="3544719" cy="4822321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5184647" y="1604885"/>
              <a:ext cx="2467779" cy="907162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065153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3" y="939690"/>
                  </a:lnTo>
                  <a:lnTo>
                    <a:pt x="896701" y="1065153"/>
                  </a:lnTo>
                  <a:lnTo>
                    <a:pt x="935634" y="921402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Em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phải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chú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ý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khi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dùng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kéo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nhé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!</a:t>
              </a:r>
              <a:endParaRPr lang="en-US" sz="2000" i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633179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35796" y="1604885"/>
            <a:ext cx="3949255" cy="4986834"/>
            <a:chOff x="7835796" y="1604885"/>
            <a:chExt cx="3949255" cy="4986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5796" y="1604886"/>
              <a:ext cx="3949255" cy="4822320"/>
            </a:xfrm>
            <a:prstGeom prst="rect">
              <a:avLst/>
            </a:prstGeom>
          </p:spPr>
        </p:pic>
        <p:sp>
          <p:nvSpPr>
            <p:cNvPr id="11" name="Rounded Rectangular Callout 9"/>
            <p:cNvSpPr/>
            <p:nvPr/>
          </p:nvSpPr>
          <p:spPr>
            <a:xfrm>
              <a:off x="10158984" y="1604885"/>
              <a:ext cx="1626067" cy="1001155"/>
            </a:xfrm>
            <a:custGeom>
              <a:avLst/>
              <a:gdLst>
                <a:gd name="connsiteX0" fmla="*/ 0 w 2102508"/>
                <a:gd name="connsiteY0" fmla="*/ 155094 h 930546"/>
                <a:gd name="connsiteX1" fmla="*/ 155094 w 2102508"/>
                <a:gd name="connsiteY1" fmla="*/ 0 h 930546"/>
                <a:gd name="connsiteX2" fmla="*/ 350418 w 2102508"/>
                <a:gd name="connsiteY2" fmla="*/ 0 h 930546"/>
                <a:gd name="connsiteX3" fmla="*/ 350418 w 2102508"/>
                <a:gd name="connsiteY3" fmla="*/ 0 h 930546"/>
                <a:gd name="connsiteX4" fmla="*/ 876045 w 2102508"/>
                <a:gd name="connsiteY4" fmla="*/ 0 h 930546"/>
                <a:gd name="connsiteX5" fmla="*/ 1947414 w 2102508"/>
                <a:gd name="connsiteY5" fmla="*/ 0 h 930546"/>
                <a:gd name="connsiteX6" fmla="*/ 2102508 w 2102508"/>
                <a:gd name="connsiteY6" fmla="*/ 155094 h 930546"/>
                <a:gd name="connsiteX7" fmla="*/ 2102508 w 2102508"/>
                <a:gd name="connsiteY7" fmla="*/ 542819 h 930546"/>
                <a:gd name="connsiteX8" fmla="*/ 2102508 w 2102508"/>
                <a:gd name="connsiteY8" fmla="*/ 542819 h 930546"/>
                <a:gd name="connsiteX9" fmla="*/ 2102508 w 2102508"/>
                <a:gd name="connsiteY9" fmla="*/ 775455 h 930546"/>
                <a:gd name="connsiteX10" fmla="*/ 2102508 w 2102508"/>
                <a:gd name="connsiteY10" fmla="*/ 775452 h 930546"/>
                <a:gd name="connsiteX11" fmla="*/ 1947414 w 2102508"/>
                <a:gd name="connsiteY11" fmla="*/ 930546 h 930546"/>
                <a:gd name="connsiteX12" fmla="*/ 876045 w 2102508"/>
                <a:gd name="connsiteY12" fmla="*/ 930546 h 930546"/>
                <a:gd name="connsiteX13" fmla="*/ 402925 w 2102508"/>
                <a:gd name="connsiteY13" fmla="*/ 1074297 h 930546"/>
                <a:gd name="connsiteX14" fmla="*/ 350418 w 2102508"/>
                <a:gd name="connsiteY14" fmla="*/ 930546 h 930546"/>
                <a:gd name="connsiteX15" fmla="*/ 155094 w 2102508"/>
                <a:gd name="connsiteY15" fmla="*/ 930546 h 930546"/>
                <a:gd name="connsiteX16" fmla="*/ 0 w 2102508"/>
                <a:gd name="connsiteY16" fmla="*/ 775452 h 930546"/>
                <a:gd name="connsiteX17" fmla="*/ 0 w 2102508"/>
                <a:gd name="connsiteY17" fmla="*/ 775455 h 930546"/>
                <a:gd name="connsiteX18" fmla="*/ 0 w 2102508"/>
                <a:gd name="connsiteY18" fmla="*/ 542819 h 930546"/>
                <a:gd name="connsiteX19" fmla="*/ 0 w 2102508"/>
                <a:gd name="connsiteY19" fmla="*/ 542819 h 930546"/>
                <a:gd name="connsiteX20" fmla="*/ 0 w 2102508"/>
                <a:gd name="connsiteY20" fmla="*/ 155094 h 930546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656589 w 2102508"/>
                <a:gd name="connsiteY12" fmla="*/ 930546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350418 w 2102508"/>
                <a:gd name="connsiteY14" fmla="*/ 930546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402925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11642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525269 w 2102508"/>
                <a:gd name="connsiteY12" fmla="*/ 912258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74297"/>
                <a:gd name="connsiteX1" fmla="*/ 155094 w 2102508"/>
                <a:gd name="connsiteY1" fmla="*/ 0 h 1074297"/>
                <a:gd name="connsiteX2" fmla="*/ 350418 w 2102508"/>
                <a:gd name="connsiteY2" fmla="*/ 0 h 1074297"/>
                <a:gd name="connsiteX3" fmla="*/ 350418 w 2102508"/>
                <a:gd name="connsiteY3" fmla="*/ 0 h 1074297"/>
                <a:gd name="connsiteX4" fmla="*/ 876045 w 2102508"/>
                <a:gd name="connsiteY4" fmla="*/ 0 h 1074297"/>
                <a:gd name="connsiteX5" fmla="*/ 1947414 w 2102508"/>
                <a:gd name="connsiteY5" fmla="*/ 0 h 1074297"/>
                <a:gd name="connsiteX6" fmla="*/ 2102508 w 2102508"/>
                <a:gd name="connsiteY6" fmla="*/ 155094 h 1074297"/>
                <a:gd name="connsiteX7" fmla="*/ 2102508 w 2102508"/>
                <a:gd name="connsiteY7" fmla="*/ 542819 h 1074297"/>
                <a:gd name="connsiteX8" fmla="*/ 2102508 w 2102508"/>
                <a:gd name="connsiteY8" fmla="*/ 542819 h 1074297"/>
                <a:gd name="connsiteX9" fmla="*/ 2102508 w 2102508"/>
                <a:gd name="connsiteY9" fmla="*/ 775455 h 1074297"/>
                <a:gd name="connsiteX10" fmla="*/ 2102508 w 2102508"/>
                <a:gd name="connsiteY10" fmla="*/ 775452 h 1074297"/>
                <a:gd name="connsiteX11" fmla="*/ 1947414 w 2102508"/>
                <a:gd name="connsiteY11" fmla="*/ 930546 h 1074297"/>
                <a:gd name="connsiteX12" fmla="*/ 1122933 w 2102508"/>
                <a:gd name="connsiteY12" fmla="*/ 939690 h 1074297"/>
                <a:gd name="connsiteX13" fmla="*/ 1061293 w 2102508"/>
                <a:gd name="connsiteY13" fmla="*/ 1074297 h 1074297"/>
                <a:gd name="connsiteX14" fmla="*/ 935634 w 2102508"/>
                <a:gd name="connsiteY14" fmla="*/ 921402 h 1074297"/>
                <a:gd name="connsiteX15" fmla="*/ 155094 w 2102508"/>
                <a:gd name="connsiteY15" fmla="*/ 930546 h 1074297"/>
                <a:gd name="connsiteX16" fmla="*/ 0 w 2102508"/>
                <a:gd name="connsiteY16" fmla="*/ 775452 h 1074297"/>
                <a:gd name="connsiteX17" fmla="*/ 0 w 2102508"/>
                <a:gd name="connsiteY17" fmla="*/ 775455 h 1074297"/>
                <a:gd name="connsiteX18" fmla="*/ 0 w 2102508"/>
                <a:gd name="connsiteY18" fmla="*/ 542819 h 1074297"/>
                <a:gd name="connsiteX19" fmla="*/ 0 w 2102508"/>
                <a:gd name="connsiteY19" fmla="*/ 542819 h 1074297"/>
                <a:gd name="connsiteX20" fmla="*/ 0 w 2102508"/>
                <a:gd name="connsiteY20" fmla="*/ 155094 h 1074297"/>
                <a:gd name="connsiteX0" fmla="*/ 0 w 2102508"/>
                <a:gd name="connsiteY0" fmla="*/ 155094 h 1065153"/>
                <a:gd name="connsiteX1" fmla="*/ 155094 w 2102508"/>
                <a:gd name="connsiteY1" fmla="*/ 0 h 1065153"/>
                <a:gd name="connsiteX2" fmla="*/ 350418 w 2102508"/>
                <a:gd name="connsiteY2" fmla="*/ 0 h 1065153"/>
                <a:gd name="connsiteX3" fmla="*/ 350418 w 2102508"/>
                <a:gd name="connsiteY3" fmla="*/ 0 h 1065153"/>
                <a:gd name="connsiteX4" fmla="*/ 876045 w 2102508"/>
                <a:gd name="connsiteY4" fmla="*/ 0 h 1065153"/>
                <a:gd name="connsiteX5" fmla="*/ 1947414 w 2102508"/>
                <a:gd name="connsiteY5" fmla="*/ 0 h 1065153"/>
                <a:gd name="connsiteX6" fmla="*/ 2102508 w 2102508"/>
                <a:gd name="connsiteY6" fmla="*/ 155094 h 1065153"/>
                <a:gd name="connsiteX7" fmla="*/ 2102508 w 2102508"/>
                <a:gd name="connsiteY7" fmla="*/ 542819 h 1065153"/>
                <a:gd name="connsiteX8" fmla="*/ 2102508 w 2102508"/>
                <a:gd name="connsiteY8" fmla="*/ 542819 h 1065153"/>
                <a:gd name="connsiteX9" fmla="*/ 2102508 w 2102508"/>
                <a:gd name="connsiteY9" fmla="*/ 775455 h 1065153"/>
                <a:gd name="connsiteX10" fmla="*/ 2102508 w 2102508"/>
                <a:gd name="connsiteY10" fmla="*/ 775452 h 1065153"/>
                <a:gd name="connsiteX11" fmla="*/ 1947414 w 2102508"/>
                <a:gd name="connsiteY11" fmla="*/ 930546 h 1065153"/>
                <a:gd name="connsiteX12" fmla="*/ 1122933 w 2102508"/>
                <a:gd name="connsiteY12" fmla="*/ 939690 h 1065153"/>
                <a:gd name="connsiteX13" fmla="*/ 896701 w 2102508"/>
                <a:gd name="connsiteY13" fmla="*/ 1065153 h 1065153"/>
                <a:gd name="connsiteX14" fmla="*/ 935634 w 2102508"/>
                <a:gd name="connsiteY14" fmla="*/ 921402 h 1065153"/>
                <a:gd name="connsiteX15" fmla="*/ 155094 w 2102508"/>
                <a:gd name="connsiteY15" fmla="*/ 930546 h 1065153"/>
                <a:gd name="connsiteX16" fmla="*/ 0 w 2102508"/>
                <a:gd name="connsiteY16" fmla="*/ 775452 h 1065153"/>
                <a:gd name="connsiteX17" fmla="*/ 0 w 2102508"/>
                <a:gd name="connsiteY17" fmla="*/ 775455 h 1065153"/>
                <a:gd name="connsiteX18" fmla="*/ 0 w 2102508"/>
                <a:gd name="connsiteY18" fmla="*/ 542819 h 1065153"/>
                <a:gd name="connsiteX19" fmla="*/ 0 w 2102508"/>
                <a:gd name="connsiteY19" fmla="*/ 542819 h 1065153"/>
                <a:gd name="connsiteX20" fmla="*/ 0 w 2102508"/>
                <a:gd name="connsiteY20" fmla="*/ 155094 h 1065153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21402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57306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3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  <a:gd name="connsiteX0" fmla="*/ 0 w 2102508"/>
                <a:gd name="connsiteY0" fmla="*/ 155094 h 1232705"/>
                <a:gd name="connsiteX1" fmla="*/ 155094 w 2102508"/>
                <a:gd name="connsiteY1" fmla="*/ 0 h 1232705"/>
                <a:gd name="connsiteX2" fmla="*/ 350418 w 2102508"/>
                <a:gd name="connsiteY2" fmla="*/ 0 h 1232705"/>
                <a:gd name="connsiteX3" fmla="*/ 350418 w 2102508"/>
                <a:gd name="connsiteY3" fmla="*/ 0 h 1232705"/>
                <a:gd name="connsiteX4" fmla="*/ 876045 w 2102508"/>
                <a:gd name="connsiteY4" fmla="*/ 0 h 1232705"/>
                <a:gd name="connsiteX5" fmla="*/ 1947414 w 2102508"/>
                <a:gd name="connsiteY5" fmla="*/ 0 h 1232705"/>
                <a:gd name="connsiteX6" fmla="*/ 2102508 w 2102508"/>
                <a:gd name="connsiteY6" fmla="*/ 155094 h 1232705"/>
                <a:gd name="connsiteX7" fmla="*/ 2102508 w 2102508"/>
                <a:gd name="connsiteY7" fmla="*/ 542819 h 1232705"/>
                <a:gd name="connsiteX8" fmla="*/ 2102508 w 2102508"/>
                <a:gd name="connsiteY8" fmla="*/ 542819 h 1232705"/>
                <a:gd name="connsiteX9" fmla="*/ 2102508 w 2102508"/>
                <a:gd name="connsiteY9" fmla="*/ 775455 h 1232705"/>
                <a:gd name="connsiteX10" fmla="*/ 2102508 w 2102508"/>
                <a:gd name="connsiteY10" fmla="*/ 775452 h 1232705"/>
                <a:gd name="connsiteX11" fmla="*/ 1947414 w 2102508"/>
                <a:gd name="connsiteY11" fmla="*/ 930546 h 1232705"/>
                <a:gd name="connsiteX12" fmla="*/ 1122934 w 2102508"/>
                <a:gd name="connsiteY12" fmla="*/ 939690 h 1232705"/>
                <a:gd name="connsiteX13" fmla="*/ 1038579 w 2102508"/>
                <a:gd name="connsiteY13" fmla="*/ 1232705 h 1232705"/>
                <a:gd name="connsiteX14" fmla="*/ 935634 w 2102508"/>
                <a:gd name="connsiteY14" fmla="*/ 945338 h 1232705"/>
                <a:gd name="connsiteX15" fmla="*/ 155094 w 2102508"/>
                <a:gd name="connsiteY15" fmla="*/ 930546 h 1232705"/>
                <a:gd name="connsiteX16" fmla="*/ 0 w 2102508"/>
                <a:gd name="connsiteY16" fmla="*/ 775452 h 1232705"/>
                <a:gd name="connsiteX17" fmla="*/ 0 w 2102508"/>
                <a:gd name="connsiteY17" fmla="*/ 775455 h 1232705"/>
                <a:gd name="connsiteX18" fmla="*/ 0 w 2102508"/>
                <a:gd name="connsiteY18" fmla="*/ 542819 h 1232705"/>
                <a:gd name="connsiteX19" fmla="*/ 0 w 2102508"/>
                <a:gd name="connsiteY19" fmla="*/ 542819 h 1232705"/>
                <a:gd name="connsiteX20" fmla="*/ 0 w 2102508"/>
                <a:gd name="connsiteY20" fmla="*/ 155094 h 123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02508" h="1232705">
                  <a:moveTo>
                    <a:pt x="0" y="155094"/>
                  </a:moveTo>
                  <a:cubicBezTo>
                    <a:pt x="0" y="69438"/>
                    <a:pt x="69438" y="0"/>
                    <a:pt x="155094" y="0"/>
                  </a:cubicBezTo>
                  <a:lnTo>
                    <a:pt x="350418" y="0"/>
                  </a:lnTo>
                  <a:lnTo>
                    <a:pt x="350418" y="0"/>
                  </a:lnTo>
                  <a:lnTo>
                    <a:pt x="876045" y="0"/>
                  </a:lnTo>
                  <a:lnTo>
                    <a:pt x="1947414" y="0"/>
                  </a:lnTo>
                  <a:cubicBezTo>
                    <a:pt x="2033070" y="0"/>
                    <a:pt x="2102508" y="69438"/>
                    <a:pt x="2102508" y="155094"/>
                  </a:cubicBezTo>
                  <a:lnTo>
                    <a:pt x="2102508" y="542819"/>
                  </a:lnTo>
                  <a:lnTo>
                    <a:pt x="2102508" y="542819"/>
                  </a:lnTo>
                  <a:lnTo>
                    <a:pt x="2102508" y="775455"/>
                  </a:lnTo>
                  <a:lnTo>
                    <a:pt x="2102508" y="775452"/>
                  </a:lnTo>
                  <a:cubicBezTo>
                    <a:pt x="2102508" y="861108"/>
                    <a:pt x="2033070" y="930546"/>
                    <a:pt x="1947414" y="930546"/>
                  </a:cubicBezTo>
                  <a:lnTo>
                    <a:pt x="1122934" y="939690"/>
                  </a:lnTo>
                  <a:lnTo>
                    <a:pt x="1038579" y="1232705"/>
                  </a:lnTo>
                  <a:lnTo>
                    <a:pt x="935634" y="945338"/>
                  </a:lnTo>
                  <a:lnTo>
                    <a:pt x="155094" y="930546"/>
                  </a:lnTo>
                  <a:cubicBezTo>
                    <a:pt x="69438" y="930546"/>
                    <a:pt x="0" y="861108"/>
                    <a:pt x="0" y="775452"/>
                  </a:cubicBezTo>
                  <a:lnTo>
                    <a:pt x="0" y="775455"/>
                  </a:lnTo>
                  <a:lnTo>
                    <a:pt x="0" y="542819"/>
                  </a:lnTo>
                  <a:lnTo>
                    <a:pt x="0" y="542819"/>
                  </a:lnTo>
                  <a:lnTo>
                    <a:pt x="0" y="155094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Để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con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làm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cùng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</a:t>
              </a:r>
              <a:r>
                <a:rPr lang="en-US" sz="2000" i="1" dirty="0" err="1" smtClean="0">
                  <a:solidFill>
                    <a:schemeClr val="tx1"/>
                  </a:solidFill>
                  <a:latin typeface="Lato" panose="020F0502020204030203" pitchFamily="34" charset="0"/>
                </a:rPr>
                <a:t>bố</a:t>
              </a:r>
              <a:r>
                <a:rPr lang="en-US" sz="2000" i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 ạ!</a:t>
              </a:r>
              <a:endParaRPr lang="en-US" sz="2000" i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912096" y="6097943"/>
              <a:ext cx="493776" cy="493776"/>
            </a:xfrm>
            <a:prstGeom prst="ellipse">
              <a:avLst/>
            </a:prstGeom>
            <a:solidFill>
              <a:srgbClr val="F9B129"/>
            </a:solidFill>
            <a:ln w="28575">
              <a:solidFill>
                <a:srgbClr val="EE4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Lato" panose="020F0502020204030203" pitchFamily="34" charset="0"/>
                </a:rPr>
                <a:t>3</a:t>
              </a:r>
              <a:endParaRPr lang="en-US" sz="2000" b="1" dirty="0">
                <a:solidFill>
                  <a:schemeClr val="tx1"/>
                </a:solidFill>
                <a:latin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412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0414A6-B2B6-4E93-8A50-0B5FD12D60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2" y="761576"/>
            <a:ext cx="646526" cy="6853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B07913-585C-47A6-9A74-DCD6C4681CCD}"/>
              </a:ext>
            </a:extLst>
          </p:cNvPr>
          <p:cNvSpPr/>
          <p:nvPr/>
        </p:nvSpPr>
        <p:spPr>
          <a:xfrm>
            <a:off x="910548" y="919569"/>
            <a:ext cx="77305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00"/>
                </a:solidFill>
                <a:latin typeface="Lato" panose="020F0502020204030203" pitchFamily="34" charset="0"/>
                <a:cs typeface="Lato" panose="020F0502020204030203" pitchFamily="34" charset="0"/>
              </a:rPr>
              <a:t>Chia sẻ với bạn những việc em đã làm được để giúp đỡ gia đình.</a:t>
            </a:r>
            <a:endParaRPr lang="en-US" sz="2000" b="1" dirty="0">
              <a:solidFill>
                <a:srgbClr val="000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848" y="1673352"/>
            <a:ext cx="8306816" cy="46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100</Words>
  <Application>Microsoft Office PowerPoint</Application>
  <PresentationFormat>Custom</PresentationFormat>
  <Paragraphs>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Bài 5: Ôn Tập chủ đề gia đình</vt:lpstr>
      <vt:lpstr>PowerPoint Presentation</vt:lpstr>
      <vt:lpstr>PowerPoint Presentation</vt:lpstr>
      <vt:lpstr>Hãy kể về các thành viên trong gia đình.</vt:lpstr>
      <vt:lpstr>Chơi trò chơi: Sắp xếp đồ dùng vào phòng phù hợp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5: Ôn Tập chủ đề gia đình</dc:title>
  <dc:creator>Vũ Nam</dc:creator>
  <cp:lastModifiedBy>MTC</cp:lastModifiedBy>
  <cp:revision>31</cp:revision>
  <dcterms:created xsi:type="dcterms:W3CDTF">2020-05-26T07:15:15Z</dcterms:created>
  <dcterms:modified xsi:type="dcterms:W3CDTF">2022-09-28T05:06:49Z</dcterms:modified>
</cp:coreProperties>
</file>