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88" r:id="rId5"/>
    <p:sldId id="280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85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501" autoAdjust="0"/>
  </p:normalViewPr>
  <p:slideViewPr>
    <p:cSldViewPr snapToGrid="0">
      <p:cViewPr varScale="1">
        <p:scale>
          <a:sx n="98" d="100"/>
          <a:sy n="98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31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2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745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94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28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media" Target="../media/media1.mp3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GB" sz="6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GB" sz="36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569" y="1166197"/>
            <a:ext cx="3819000" cy="3656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7523" y="69264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644" y="1255499"/>
            <a:ext cx="3889525" cy="3724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707" y="655092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026" y="1246302"/>
            <a:ext cx="3834660" cy="366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989" y="684673"/>
            <a:ext cx="4448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838" y="1326722"/>
            <a:ext cx="3831346" cy="3620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0513" y="717606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256" y="952555"/>
            <a:ext cx="2024459" cy="1938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723" y="952555"/>
            <a:ext cx="2024601" cy="1938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319" y="2969917"/>
            <a:ext cx="2017396" cy="192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587" y="2969917"/>
            <a:ext cx="2045737" cy="1933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737" y="1085048"/>
            <a:ext cx="3600586" cy="29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26" y="1171152"/>
            <a:ext cx="3495435" cy="28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592557"/>
            <a:ext cx="9144000" cy="4550943"/>
            <a:chOff x="7454" y="604846"/>
            <a:chExt cx="9144000" cy="4550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4" y="604846"/>
              <a:ext cx="9144000" cy="455094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203156" y="1206835"/>
              <a:ext cx="1075927" cy="894535"/>
              <a:chOff x="3203156" y="1206835"/>
              <a:chExt cx="1075927" cy="89453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203156" y="1206835"/>
                <a:ext cx="1075927" cy="89453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 rot="768314">
                <a:off x="3382100" y="1468276"/>
                <a:ext cx="686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n</a:t>
                </a:r>
                <a:r>
                  <a:rPr lang="en-US" sz="1600" dirty="0" err="1" smtClean="0"/>
                  <a:t>ụ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cà</a:t>
                </a:r>
                <a:endParaRPr lang="en-US" sz="16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1231526">
              <a:off x="4258501" y="1015397"/>
              <a:ext cx="1091244" cy="907270"/>
              <a:chOff x="3843634" y="2507399"/>
              <a:chExt cx="1091244" cy="90727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1454620">
                <a:off x="3843634" y="2507399"/>
                <a:ext cx="1091244" cy="90727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976261" y="2785281"/>
                <a:ext cx="8114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1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ga</a:t>
                </a:r>
                <a:endParaRPr lang="en-US" sz="1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348699">
              <a:off x="2978248" y="2271439"/>
              <a:ext cx="1090424" cy="917928"/>
              <a:chOff x="3188249" y="1237497"/>
              <a:chExt cx="1075927" cy="89453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188249" y="1237497"/>
                <a:ext cx="1075927" cy="89453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 rot="469513">
                <a:off x="3299546" y="1468276"/>
                <a:ext cx="8515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gủ</a:t>
                </a:r>
                <a:r>
                  <a:rPr lang="en-US" sz="1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mơ</a:t>
                </a:r>
                <a:endParaRPr lang="en-US" sz="1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0371235">
              <a:off x="4415017" y="2025609"/>
              <a:ext cx="1099507" cy="938279"/>
              <a:chOff x="3192012" y="1235637"/>
              <a:chExt cx="1075927" cy="89453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192012" y="1235637"/>
                <a:ext cx="1075927" cy="89453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 rot="388570">
                <a:off x="3327856" y="1521364"/>
                <a:ext cx="863987" cy="32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ỡ</a:t>
                </a:r>
                <a:r>
                  <a:rPr lang="en-US" sz="1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ngỡ</a:t>
                </a:r>
                <a:endParaRPr lang="en-US" sz="1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21186966">
              <a:off x="5454956" y="1316547"/>
              <a:ext cx="1075927" cy="894535"/>
              <a:chOff x="3204442" y="1199713"/>
              <a:chExt cx="1075927" cy="89453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204442" y="1199713"/>
                <a:ext cx="1075927" cy="89453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413034">
                <a:off x="3297139" y="1468275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ghỉ</a:t>
                </a:r>
                <a:r>
                  <a:rPr lang="en-US" sz="1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hè</a:t>
                </a:r>
                <a:endParaRPr lang="en-US" sz="1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353117" y="3123035"/>
              <a:ext cx="1124626" cy="935023"/>
              <a:chOff x="3200717" y="2970635"/>
              <a:chExt cx="1124626" cy="93502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00717" y="2970635"/>
                <a:ext cx="1124626" cy="935023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297043" y="3281872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</a:t>
                </a:r>
                <a:r>
                  <a:rPr lang="en-US" sz="1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nhỏ</a:t>
                </a:r>
                <a:endParaRPr lang="en-US" sz="1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462396">
              <a:off x="4693273" y="2951784"/>
              <a:ext cx="1075927" cy="894535"/>
              <a:chOff x="3200755" y="1188470"/>
              <a:chExt cx="1075927" cy="89453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200755" y="1188470"/>
                <a:ext cx="1075927" cy="894535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 rot="768314">
                <a:off x="3319584" y="1468276"/>
                <a:ext cx="8114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hế</a:t>
                </a:r>
                <a:r>
                  <a:rPr lang="en-US" sz="1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1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gỗ</a:t>
                </a:r>
                <a:endParaRPr lang="en-US" sz="1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20963657">
              <a:off x="5847657" y="2255424"/>
              <a:ext cx="1153632" cy="957008"/>
              <a:chOff x="3189309" y="1179749"/>
              <a:chExt cx="1075927" cy="89453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71425">
                <a:off x="3189309" y="1179749"/>
                <a:ext cx="1075927" cy="89453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 rot="768314">
                <a:off x="3379056" y="1479326"/>
                <a:ext cx="692498" cy="316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g</a:t>
                </a:r>
                <a:r>
                  <a:rPr lang="en-US" sz="1600" dirty="0" err="1" smtClean="0"/>
                  <a:t>iá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đỗ</a:t>
                </a:r>
                <a:endParaRPr lang="en-US" sz="1600" dirty="0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5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81" y="2185950"/>
            <a:ext cx="3509830" cy="696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082" y="2185950"/>
            <a:ext cx="3991058" cy="696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0653" y="2013059"/>
            <a:ext cx="3659603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14AFE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600" dirty="0">
              <a:solidFill>
                <a:srgbClr val="14AFE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ô chủ không biết quý tình bạ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30" y="430061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5" y="1142154"/>
            <a:ext cx="2024459" cy="1938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630" y="3135626"/>
            <a:ext cx="2024601" cy="193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503" y="1142154"/>
            <a:ext cx="2017396" cy="192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3899" y="3141013"/>
            <a:ext cx="2045737" cy="1933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4918" y="671634"/>
            <a:ext cx="4083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GB" sz="20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20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GB" sz="20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GB" sz="20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GB" sz="20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GB" sz="20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140</Words>
  <Application>Microsoft Office PowerPoint</Application>
  <PresentationFormat>On-screen Show (16:9)</PresentationFormat>
  <Paragraphs>29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BÀI 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Windows User</cp:lastModifiedBy>
  <cp:revision>251</cp:revision>
  <dcterms:modified xsi:type="dcterms:W3CDTF">2020-10-13T15:24:46Z</dcterms:modified>
</cp:coreProperties>
</file>