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5" r:id="rId2"/>
    <p:sldId id="284" r:id="rId3"/>
    <p:sldId id="257" r:id="rId4"/>
    <p:sldId id="283" r:id="rId5"/>
    <p:sldId id="262" r:id="rId6"/>
    <p:sldId id="263" r:id="rId7"/>
    <p:sldId id="264" r:id="rId8"/>
    <p:sldId id="265" r:id="rId9"/>
    <p:sldId id="270" r:id="rId10"/>
    <p:sldId id="272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ánh Nguyễn" initials="KN" lastIdx="2" clrIdx="0">
    <p:extLst>
      <p:ext uri="{19B8F6BF-5375-455C-9EA6-DF929625EA0E}">
        <p15:presenceInfo xmlns="" xmlns:p15="http://schemas.microsoft.com/office/powerpoint/2012/main" userId="1db757596e9239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0500D-7BD5-4CEC-A2D8-A251C5F817D9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7B922-447A-4990-B5F3-1EC2FAEA8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733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8915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6312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814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830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16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5333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186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296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08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856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293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639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3337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5010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E3A7-20DA-48F3-81C3-2C954A8690AA}" type="datetimeFigureOut">
              <a:rPr lang="en-US" smtClean="0"/>
              <a:pPr/>
              <a:t>06/10/2020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E023C-A976-4855-B18A-9D29296741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732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76994" y="990031"/>
            <a:ext cx="9366069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/>
            <a:r>
              <a:rPr lang="en-GB" sz="9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BÀI 18: </a:t>
            </a:r>
            <a:r>
              <a:rPr lang="en-GB" sz="9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en-GB" sz="9600" b="1" dirty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GB" sz="96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9600" b="1" dirty="0" err="1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sz="9600" b="1" dirty="0">
              <a:solidFill>
                <a:schemeClr val="accent1">
                  <a:lumMod val="75000"/>
                </a:schemeClr>
              </a:solidFill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02" y="2329957"/>
            <a:ext cx="1868041" cy="4511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73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56873" cy="1279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855" y="1562463"/>
            <a:ext cx="8090154" cy="4573449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44814" y="700689"/>
            <a:ext cx="43775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 thiệu</a:t>
            </a:r>
            <a:endParaRPr lang="en-US" sz="5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75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624208" y="841204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79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21" y="1962727"/>
            <a:ext cx="5743575" cy="1676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01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22" y="378729"/>
            <a:ext cx="10755385" cy="5615669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158502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42286" y="267893"/>
            <a:ext cx="11189496" cy="5987917"/>
            <a:chOff x="642286" y="267893"/>
            <a:chExt cx="11189496" cy="59879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286" y="267893"/>
              <a:ext cx="10755385" cy="5006071"/>
            </a:xfrm>
            <a:prstGeom prst="roundRect">
              <a:avLst>
                <a:gd name="adj" fmla="val 16667"/>
              </a:avLst>
            </a:prstGeom>
            <a:ln>
              <a:solidFill>
                <a:srgbClr val="00B050"/>
              </a:soli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1634837" y="5394036"/>
              <a:ext cx="1019694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 ghé nhà bà. Nhà bà ở ngõ nhỏ.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547757" y="5380969"/>
              <a:ext cx="2223747" cy="874830"/>
              <a:chOff x="2814199" y="5707803"/>
              <a:chExt cx="1565817" cy="38247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814199" y="5713511"/>
                <a:ext cx="804798" cy="37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gh </a:t>
                </a:r>
                <a:endParaRPr lang="en-US" sz="5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63408" y="5707803"/>
                <a:ext cx="716608" cy="376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dirty="0" smtClean="0">
                    <a:solidFill>
                      <a:srgbClr val="FF0000"/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</a:t>
                </a:r>
                <a:endParaRPr lang="en-US" sz="5000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5948432" y="5380967"/>
            <a:ext cx="1017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50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endParaRPr lang="en-US" sz="5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40422" y="5380967"/>
            <a:ext cx="10177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endParaRPr lang="en-US" sz="5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2380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8" y="0"/>
            <a:ext cx="3020579" cy="1572892"/>
          </a:xfrm>
          <a:prstGeom prst="rect">
            <a:avLst/>
          </a:prstGeom>
        </p:spPr>
      </p:pic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CF9B5F26-C68A-40CB-8CE6-163B3A810E66}"/>
              </a:ext>
            </a:extLst>
          </p:cNvPr>
          <p:cNvSpPr/>
          <p:nvPr/>
        </p:nvSpPr>
        <p:spPr>
          <a:xfrm>
            <a:off x="963895" y="1915628"/>
            <a:ext cx="4550519" cy="3105939"/>
          </a:xfrm>
          <a:prstGeom prst="roundRect">
            <a:avLst/>
          </a:prstGeom>
          <a:solidFill>
            <a:srgbClr val="D8E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</a:t>
            </a:r>
            <a:endParaRPr lang="en-GB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76911" y="1749374"/>
            <a:ext cx="4746423" cy="3272193"/>
            <a:chOff x="6403022" y="1749374"/>
            <a:chExt cx="4746423" cy="3272193"/>
          </a:xfrm>
        </p:grpSpPr>
        <p:sp>
          <p:nvSpPr>
            <p:cNvPr id="13" name="TextBox 12"/>
            <p:cNvSpPr txBox="1"/>
            <p:nvPr/>
          </p:nvSpPr>
          <p:spPr>
            <a:xfrm>
              <a:off x="8410816" y="1749374"/>
              <a:ext cx="1929384" cy="298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7000" dirty="0" smtClean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endParaRPr lang="en-US" dirty="0"/>
            </a:p>
          </p:txBody>
        </p:sp>
        <p:sp>
          <p:nvSpPr>
            <p:cNvPr id="14" name="Rectangle: Rounded Corners 1">
              <a:extLst>
                <a:ext uri="{FF2B5EF4-FFF2-40B4-BE49-F238E27FC236}">
                  <a16:creationId xmlns="" xmlns:a16="http://schemas.microsoft.com/office/drawing/2014/main" id="{CF9B5F26-C68A-40CB-8CE6-163B3A810E66}"/>
                </a:ext>
              </a:extLst>
            </p:cNvPr>
            <p:cNvSpPr/>
            <p:nvPr/>
          </p:nvSpPr>
          <p:spPr>
            <a:xfrm>
              <a:off x="6403022" y="1828800"/>
              <a:ext cx="4746423" cy="3192767"/>
            </a:xfrm>
            <a:prstGeom prst="roundRect">
              <a:avLst/>
            </a:prstGeom>
            <a:solidFill>
              <a:srgbClr val="D8EF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0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</a:t>
              </a:r>
              <a:endParaRPr lang="en-GB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27497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9" y="66963"/>
            <a:ext cx="2426854" cy="12637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64" y="1240581"/>
            <a:ext cx="3706689" cy="31945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19" y="1240581"/>
            <a:ext cx="3706689" cy="319458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1380842" y="4747006"/>
            <a:ext cx="4331841" cy="861774"/>
            <a:chOff x="215321" y="4564806"/>
            <a:chExt cx="4331841" cy="861774"/>
          </a:xfrm>
        </p:grpSpPr>
        <p:sp>
          <p:nvSpPr>
            <p:cNvPr id="22" name="TextBox 21"/>
            <p:cNvSpPr txBox="1"/>
            <p:nvPr/>
          </p:nvSpPr>
          <p:spPr>
            <a:xfrm>
              <a:off x="215321" y="4564806"/>
              <a:ext cx="13456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ghẹ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08429" y="4564806"/>
              <a:ext cx="13456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ghế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01537" y="4564806"/>
              <a:ext cx="13456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ghi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497787" y="4755757"/>
            <a:ext cx="4331841" cy="861774"/>
            <a:chOff x="215321" y="4564806"/>
            <a:chExt cx="4331841" cy="861774"/>
          </a:xfrm>
        </p:grpSpPr>
        <p:sp>
          <p:nvSpPr>
            <p:cNvPr id="27" name="TextBox 26"/>
            <p:cNvSpPr txBox="1"/>
            <p:nvPr/>
          </p:nvSpPr>
          <p:spPr>
            <a:xfrm>
              <a:off x="215321" y="4564806"/>
              <a:ext cx="13456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08429" y="4564806"/>
              <a:ext cx="13456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nhẹ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201537" y="4564806"/>
              <a:ext cx="13456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endParaRPr lang="en-US" sz="5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9442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3248" y="4768006"/>
            <a:ext cx="21521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ghế đá</a:t>
            </a:r>
            <a:endParaRPr lang="en-US" sz="5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7" y="106217"/>
            <a:ext cx="2474384" cy="12884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665" y="2494468"/>
            <a:ext cx="2554555" cy="208426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13014" y="4785802"/>
            <a:ext cx="21977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ghẹ đỏ</a:t>
            </a:r>
            <a:endParaRPr lang="en-US" sz="5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405" y="2780720"/>
            <a:ext cx="2255277" cy="18491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839942" y="4839178"/>
            <a:ext cx="22985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 gỗ</a:t>
            </a:r>
            <a:endParaRPr lang="en-US" sz="5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299" y="2460064"/>
            <a:ext cx="2960720" cy="216976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0177086" y="4878628"/>
            <a:ext cx="20082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 nho</a:t>
            </a:r>
            <a:endParaRPr lang="en-US" sz="5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076" y="2275250"/>
            <a:ext cx="2327042" cy="2603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89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4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43575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43" y="2567095"/>
            <a:ext cx="11885714" cy="1723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27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13" y="392591"/>
            <a:ext cx="7819048" cy="4909082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" y="-136496"/>
            <a:ext cx="2813916" cy="1465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247" y="5344457"/>
            <a:ext cx="8961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nhờ Hà bê ghế nhỏ.</a:t>
            </a:r>
            <a:endParaRPr lang="en-US" sz="5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0274" y="5331205"/>
            <a:ext cx="10505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 </a:t>
            </a:r>
            <a:endParaRPr lang="en-US" sz="5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9145" y="5331016"/>
            <a:ext cx="10177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endParaRPr lang="en-US" sz="5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789" y="5331205"/>
            <a:ext cx="10177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endParaRPr lang="en-US" sz="5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16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AES - KNTT - Tiếng Việt - B1</Template>
  <TotalTime>853</TotalTime>
  <Words>51</Words>
  <Application>Microsoft Office PowerPoint</Application>
  <PresentationFormat>Custom</PresentationFormat>
  <Paragraphs>25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BÀI 18:   Gh  gh  Nh  nh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Khánh Nguyễn</dc:creator>
  <cp:lastModifiedBy>Windows User</cp:lastModifiedBy>
  <cp:revision>150</cp:revision>
  <dcterms:created xsi:type="dcterms:W3CDTF">2020-05-19T07:29:54Z</dcterms:created>
  <dcterms:modified xsi:type="dcterms:W3CDTF">2020-10-06T14:13:32Z</dcterms:modified>
</cp:coreProperties>
</file>