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1" r:id="rId2"/>
    <p:sldId id="257" r:id="rId3"/>
    <p:sldId id="259" r:id="rId4"/>
    <p:sldId id="267" r:id="rId5"/>
    <p:sldId id="262" r:id="rId6"/>
    <p:sldId id="260" r:id="rId7"/>
    <p:sldId id="277" r:id="rId8"/>
    <p:sldId id="263" r:id="rId9"/>
    <p:sldId id="264" r:id="rId10"/>
    <p:sldId id="265" r:id="rId11"/>
    <p:sldId id="268" r:id="rId12"/>
    <p:sldId id="278" r:id="rId13"/>
    <p:sldId id="279" r:id="rId14"/>
    <p:sldId id="280" r:id="rId15"/>
    <p:sldId id="270" r:id="rId16"/>
    <p:sldId id="271" r:id="rId17"/>
    <p:sldId id="272" r:id="rId18"/>
    <p:sldId id="273" r:id="rId19"/>
    <p:sldId id="28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3" clrIdx="0">
    <p:extLst>
      <p:ext uri="{19B8F6BF-5375-455C-9EA6-DF929625EA0E}">
        <p15:presenceInfo xmlns:p15="http://schemas.microsoft.com/office/powerpoint/2012/main" xmlns="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068E03-81C4-4358-BF05-B6CEDB6CA7FD}" type="datetimeFigureOut">
              <a:rPr lang="en-US" smtClean="0"/>
              <a:pPr/>
              <a:t>13/10/2020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8970D-A1FA-4974-A86B-DAC731F40B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6002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11097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66026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pPr/>
              <a:t>13/10/2020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pPr/>
              <a:t>13/10/2020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pPr/>
              <a:t>13/10/2020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47975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pPr/>
              <a:t>13/10/2020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pPr/>
              <a:t>13/10/2020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pPr/>
              <a:t>13/10/2020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pPr/>
              <a:t>13/10/2020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pPr/>
              <a:t>13/10/2020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pPr/>
              <a:t>13/10/2020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pPr/>
              <a:t>13/10/2020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pPr/>
              <a:t>13/10/2020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pPr/>
              <a:t>13/10/2020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microsoft.com/office/2007/relationships/media" Target="../media/media1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0" y="990031"/>
            <a:ext cx="7063781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10666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17: </a:t>
            </a:r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9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 </a:t>
            </a:r>
            <a:r>
              <a:rPr lang="en-US" sz="9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9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9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9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endParaRPr sz="10666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084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9688" y="393192"/>
            <a:ext cx="6028944" cy="602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163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5083" y="100584"/>
            <a:ext cx="4546310" cy="636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245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3520" y="2115215"/>
            <a:ext cx="4215536" cy="267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004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9336" y="2190642"/>
            <a:ext cx="5266376" cy="291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14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47706" y="5847016"/>
            <a:ext cx="4631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Bà che gió cho ba chú gà.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634" y="891682"/>
            <a:ext cx="9055741" cy="495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76970" y="324270"/>
            <a:ext cx="1678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 nuôi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219" y="878268"/>
            <a:ext cx="8918700" cy="58538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62883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66269" y="2143179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58502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969" y="1575457"/>
            <a:ext cx="11614075" cy="4128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3181" y="2159919"/>
            <a:ext cx="2861414" cy="33062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969" y="1575457"/>
            <a:ext cx="11614075" cy="41286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2584" y="5952744"/>
            <a:ext cx="32369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Hà có giỏ trứng gà.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694807" y="5952744"/>
            <a:ext cx="2002155" cy="554379"/>
            <a:chOff x="5694807" y="5952744"/>
            <a:chExt cx="2002155" cy="554379"/>
          </a:xfrm>
        </p:grpSpPr>
        <p:sp>
          <p:nvSpPr>
            <p:cNvPr id="7" name="TextBox 6"/>
            <p:cNvSpPr txBox="1"/>
            <p:nvPr/>
          </p:nvSpPr>
          <p:spPr>
            <a:xfrm>
              <a:off x="5694807" y="5953125"/>
              <a:ext cx="4937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</a:t>
              </a:r>
              <a:endPara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203186" y="5952744"/>
              <a:ext cx="49377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</a:t>
              </a:r>
              <a:endParaRPr lang="en-US" sz="3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969" y="871728"/>
            <a:ext cx="1622108" cy="47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2749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3837504" y="1936410"/>
            <a:ext cx="4550519" cy="310593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5364407" y="1768062"/>
            <a:ext cx="192938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  <a:p>
            <a:endParaRPr lang="en-US" dirty="0"/>
          </a:p>
        </p:txBody>
      </p:sp>
      <p:pic>
        <p:nvPicPr>
          <p:cNvPr id="3" name="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490703" y="3961765"/>
            <a:ext cx="409713" cy="409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3837504" y="1936410"/>
            <a:ext cx="4550519" cy="3105939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236391" y="1868646"/>
            <a:ext cx="192938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0" dirty="0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047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384" y="2435243"/>
            <a:ext cx="10550401" cy="2484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429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 smtClean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6806" y="4771988"/>
            <a:ext cx="1261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gà gô 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33476" y="4839179"/>
            <a:ext cx="1261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đồ gỗ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73646" y="4839179"/>
            <a:ext cx="1261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giá đố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82496" y="4768006"/>
            <a:ext cx="12618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ụ già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73768" y="833418"/>
            <a:ext cx="2479329" cy="39345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6427" y="1373517"/>
            <a:ext cx="3115970" cy="32533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744" y="1893991"/>
            <a:ext cx="2659996" cy="27328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3274" y="2230686"/>
            <a:ext cx="3587611" cy="23961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744" y="79507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808</TotalTime>
  <Words>35</Words>
  <Application>Microsoft Office PowerPoint</Application>
  <PresentationFormat>Custom</PresentationFormat>
  <Paragraphs>14</Paragraphs>
  <Slides>19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BÀI 17:  G g    Gi gi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Windows User</cp:lastModifiedBy>
  <cp:revision>77</cp:revision>
  <dcterms:created xsi:type="dcterms:W3CDTF">2020-05-19T07:29:54Z</dcterms:created>
  <dcterms:modified xsi:type="dcterms:W3CDTF">2020-10-13T15:21:23Z</dcterms:modified>
</cp:coreProperties>
</file>