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57" r:id="rId3"/>
    <p:sldId id="259" r:id="rId4"/>
    <p:sldId id="267" r:id="rId5"/>
    <p:sldId id="262" r:id="rId6"/>
    <p:sldId id="260" r:id="rId7"/>
    <p:sldId id="277" r:id="rId8"/>
    <p:sldId id="263" r:id="rId9"/>
    <p:sldId id="264" r:id="rId10"/>
    <p:sldId id="265" r:id="rId11"/>
    <p:sldId id="268" r:id="rId12"/>
    <p:sldId id="278" r:id="rId13"/>
    <p:sldId id="279" r:id="rId14"/>
    <p:sldId id="280" r:id="rId15"/>
    <p:sldId id="270" r:id="rId16"/>
    <p:sldId id="271" r:id="rId17"/>
    <p:sldId id="272" r:id="rId18"/>
    <p:sldId id="273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2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B97FC-7A73-43BA-ACFA-BA11F838D98F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B5E4-14A2-47CB-964E-093C6163E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9480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2010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311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10666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16: </a:t>
            </a:r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9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N </a:t>
            </a:r>
            <a:r>
              <a:rPr lang="en-US" sz="9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sz="10666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6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60" y="2624328"/>
            <a:ext cx="6339334" cy="17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7332" y="466343"/>
            <a:ext cx="6883908" cy="59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648" y="292608"/>
            <a:ext cx="615696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047" y="2633424"/>
            <a:ext cx="4977005" cy="18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0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5455" y="2340800"/>
            <a:ext cx="4324457" cy="25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4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BEB06A-6956-4850-BF6F-D79192390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404" y="2023165"/>
            <a:ext cx="4837176" cy="21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3301C-E313-4BA8-B481-FA41B92335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63" y="805137"/>
            <a:ext cx="944842" cy="426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8563" y="5847016"/>
            <a:ext cx="415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 mẹ cho Hà đi ca nô.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305" y="1018287"/>
            <a:ext cx="10058400" cy="48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9DB3A0-F45C-4AE8-BA1C-513A649B5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215" y="2192973"/>
            <a:ext cx="4881554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7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2224" y="770827"/>
            <a:ext cx="7754675" cy="5812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0261" y="558281"/>
            <a:ext cx="1678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Giới thiệu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92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212" y="2590800"/>
            <a:ext cx="57435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50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969" y="831310"/>
            <a:ext cx="1399069" cy="393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492" y="1646566"/>
            <a:ext cx="10058400" cy="4757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952" y="2179168"/>
            <a:ext cx="2638647" cy="35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969" y="831310"/>
            <a:ext cx="1399069" cy="393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989" y="1303061"/>
            <a:ext cx="10058400" cy="4757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4027" y="5506978"/>
            <a:ext cx="3468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Mẹ mua nơ cho Hà.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74027" y="5506978"/>
            <a:ext cx="1910700" cy="553998"/>
            <a:chOff x="8877300" y="5999736"/>
            <a:chExt cx="1910700" cy="553998"/>
          </a:xfrm>
        </p:grpSpPr>
        <p:sp>
          <p:nvSpPr>
            <p:cNvPr id="3" name="TextBox 2"/>
            <p:cNvSpPr txBox="1"/>
            <p:nvPr/>
          </p:nvSpPr>
          <p:spPr>
            <a:xfrm>
              <a:off x="8877300" y="5999736"/>
              <a:ext cx="4762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85566" y="5999736"/>
              <a:ext cx="4762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11750" y="5999736"/>
              <a:ext cx="4762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1F4E34-BE75-422A-A74B-B59ACF82C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08" y="2178511"/>
            <a:ext cx="4836983" cy="21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74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837504" y="1936410"/>
            <a:ext cx="4550519" cy="310593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148072" y="1936410"/>
            <a:ext cx="19293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167" y="863584"/>
            <a:ext cx="886266" cy="390557"/>
          </a:xfrm>
          <a:prstGeom prst="rect">
            <a:avLst/>
          </a:prstGeom>
        </p:spPr>
      </p:pic>
      <p:pic>
        <p:nvPicPr>
          <p:cNvPr id="2" name="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631801" y="3897757"/>
            <a:ext cx="369126" cy="3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12307" y="1793857"/>
            <a:ext cx="1592581" cy="310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167" y="863584"/>
            <a:ext cx="886266" cy="390557"/>
          </a:xfrm>
          <a:prstGeom prst="rect">
            <a:avLst/>
          </a:prstGeom>
        </p:spPr>
      </p:pic>
      <p:pic>
        <p:nvPicPr>
          <p:cNvPr id="2" name="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450922" y="3815461"/>
            <a:ext cx="345059" cy="3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4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167" y="863584"/>
            <a:ext cx="886266" cy="3905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90" y="2292770"/>
            <a:ext cx="11330898" cy="27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2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96" y="808947"/>
            <a:ext cx="886266" cy="3905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98" y="2682173"/>
            <a:ext cx="3146864" cy="1944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014" y="2820767"/>
            <a:ext cx="3535986" cy="1806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597" y="2302563"/>
            <a:ext cx="2804403" cy="23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815" y="2263964"/>
            <a:ext cx="2514186" cy="2368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80" y="4768006"/>
            <a:ext cx="1261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 mè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4478" y="4839179"/>
            <a:ext cx="1261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lá me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0276" y="4839179"/>
            <a:ext cx="1261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 đỏ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90760" y="4768006"/>
            <a:ext cx="1261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nô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690</TotalTime>
  <Words>36</Words>
  <Application>Microsoft Office PowerPoint</Application>
  <PresentationFormat>Custom</PresentationFormat>
  <Paragraphs>15</Paragraphs>
  <Slides>19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BÀI 16:  M m    N 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Windows User</cp:lastModifiedBy>
  <cp:revision>75</cp:revision>
  <dcterms:created xsi:type="dcterms:W3CDTF">2020-05-19T07:29:54Z</dcterms:created>
  <dcterms:modified xsi:type="dcterms:W3CDTF">2020-10-13T15:18:44Z</dcterms:modified>
</cp:coreProperties>
</file>