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91" r:id="rId2"/>
    <p:sldId id="263" r:id="rId3"/>
    <p:sldId id="262" r:id="rId4"/>
    <p:sldId id="293" r:id="rId5"/>
    <p:sldId id="288" r:id="rId6"/>
    <p:sldId id="280" r:id="rId7"/>
    <p:sldId id="265" r:id="rId8"/>
    <p:sldId id="259" r:id="rId9"/>
    <p:sldId id="271" r:id="rId10"/>
    <p:sldId id="290" r:id="rId11"/>
    <p:sldId id="281" r:id="rId12"/>
    <p:sldId id="282" r:id="rId13"/>
    <p:sldId id="283" r:id="rId14"/>
    <p:sldId id="285" r:id="rId15"/>
    <p:sldId id="292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AFE6"/>
    <a:srgbClr val="00FACA"/>
    <a:srgbClr val="00FFCC"/>
    <a:srgbClr val="009999"/>
    <a:srgbClr val="00FECE"/>
    <a:srgbClr val="A9E0F9"/>
    <a:srgbClr val="D6F4FE"/>
    <a:srgbClr val="F48072"/>
    <a:srgbClr val="F37E71"/>
    <a:srgbClr val="F47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01" autoAdjust="0"/>
  </p:normalViewPr>
  <p:slideViewPr>
    <p:cSldViewPr snapToGrid="0">
      <p:cViewPr varScale="1">
        <p:scale>
          <a:sx n="121" d="100"/>
          <a:sy n="121" d="100"/>
        </p:scale>
        <p:origin x="-102" y="-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3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563889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082285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</a:t>
            </a:r>
            <a:r>
              <a:rPr lang="vi-VN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892056" y="1263655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sói và cừu non</a:t>
            </a:r>
            <a:endParaRPr lang="en-GB" sz="36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8113" y="868602"/>
            <a:ext cx="523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Nhơn nhở gặm cỏ, cừu non gặp phải chuyện gì?</a:t>
            </a:r>
            <a:r>
              <a:rPr lang="en-US" sz="18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48" y="1269634"/>
            <a:ext cx="3586212" cy="35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6834" y="734033"/>
            <a:ext cx="2847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Cừu non nói gì với sói?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0" y="1223585"/>
            <a:ext cx="4225811" cy="37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2606" y="763614"/>
            <a:ext cx="4386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Cừu non đã làm gì để thoát khỏi sói?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32" y="1230165"/>
            <a:ext cx="3821287" cy="36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0697" y="901649"/>
            <a:ext cx="3587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Câu chuyện kết thúc thế nào?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50" y="1347172"/>
            <a:ext cx="3996834" cy="37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37" y="1060544"/>
            <a:ext cx="2026755" cy="1980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85" y="1052184"/>
            <a:ext cx="2237022" cy="1988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37" y="3062056"/>
            <a:ext cx="2034997" cy="1969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86" y="3040648"/>
            <a:ext cx="2164820" cy="2013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5557" y="606480"/>
            <a:ext cx="306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sói và cừu non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3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59" y="1513312"/>
            <a:ext cx="3885955" cy="20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36" y="1040434"/>
            <a:ext cx="5079869" cy="37965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896846" y="1621046"/>
            <a:ext cx="2069117" cy="646331"/>
            <a:chOff x="4680599" y="1640054"/>
            <a:chExt cx="1574680" cy="646331"/>
          </a:xfrm>
        </p:grpSpPr>
        <p:sp>
          <p:nvSpPr>
            <p:cNvPr id="2" name="TextBox 1"/>
            <p:cNvSpPr txBox="1"/>
            <p:nvPr/>
          </p:nvSpPr>
          <p:spPr>
            <a:xfrm>
              <a:off x="4680599" y="1640054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16041" y="1640054"/>
              <a:ext cx="63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65310" y="2286385"/>
            <a:ext cx="3262954" cy="646331"/>
            <a:chOff x="3665310" y="2286385"/>
            <a:chExt cx="2690005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3665310" y="2286385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80598" y="2286385"/>
              <a:ext cx="678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62851" y="2286385"/>
              <a:ext cx="692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65310" y="2852552"/>
            <a:ext cx="3262954" cy="646331"/>
            <a:chOff x="3665310" y="2852552"/>
            <a:chExt cx="2589969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3665310" y="2852552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80599" y="2852552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62851" y="2852552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58872" y="3456735"/>
            <a:ext cx="3307092" cy="646331"/>
            <a:chOff x="3658871" y="3456735"/>
            <a:chExt cx="2713239" cy="646331"/>
          </a:xfrm>
        </p:grpSpPr>
        <p:sp>
          <p:nvSpPr>
            <p:cNvPr id="19" name="TextBox 18"/>
            <p:cNvSpPr txBox="1"/>
            <p:nvPr/>
          </p:nvSpPr>
          <p:spPr>
            <a:xfrm>
              <a:off x="3658871" y="3456735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tri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74160" y="3456735"/>
              <a:ext cx="692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81908" y="3456735"/>
              <a:ext cx="790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65309" y="4079110"/>
            <a:ext cx="3956695" cy="646331"/>
            <a:chOff x="3665310" y="4079110"/>
            <a:chExt cx="3138548" cy="646331"/>
          </a:xfrm>
        </p:grpSpPr>
        <p:sp>
          <p:nvSpPr>
            <p:cNvPr id="23" name="TextBox 22"/>
            <p:cNvSpPr txBox="1"/>
            <p:nvPr/>
          </p:nvSpPr>
          <p:spPr>
            <a:xfrm>
              <a:off x="3665310" y="4079110"/>
              <a:ext cx="677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94848" y="4079110"/>
              <a:ext cx="8657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67298" y="4079110"/>
              <a:ext cx="1236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6" b="24350"/>
          <a:stretch/>
        </p:blipFill>
        <p:spPr>
          <a:xfrm>
            <a:off x="2242606" y="1477190"/>
            <a:ext cx="5764409" cy="217653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054430" y="2249675"/>
            <a:ext cx="3669844" cy="646331"/>
            <a:chOff x="3665310" y="2852552"/>
            <a:chExt cx="2799353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3665310" y="2852552"/>
              <a:ext cx="719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6479" y="2852552"/>
              <a:ext cx="912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62851" y="2852552"/>
              <a:ext cx="8018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99204" y="2896007"/>
            <a:ext cx="4445479" cy="626210"/>
            <a:chOff x="3366962" y="3477594"/>
            <a:chExt cx="4445479" cy="659592"/>
          </a:xfrm>
        </p:grpSpPr>
        <p:sp>
          <p:nvSpPr>
            <p:cNvPr id="16" name="TextBox 15"/>
            <p:cNvSpPr txBox="1"/>
            <p:nvPr/>
          </p:nvSpPr>
          <p:spPr>
            <a:xfrm>
              <a:off x="3366962" y="3490855"/>
              <a:ext cx="985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25159" y="3490855"/>
              <a:ext cx="1079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37862" y="3477594"/>
              <a:ext cx="18745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9" y="592557"/>
            <a:ext cx="1101899" cy="573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44"/>
            <a:ext cx="9144000" cy="3977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23390" r="30884" b="22658"/>
          <a:stretch/>
        </p:blipFill>
        <p:spPr>
          <a:xfrm>
            <a:off x="953037" y="1384479"/>
            <a:ext cx="1706450" cy="149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0" t="27885" r="32227" b="23864"/>
          <a:stretch/>
        </p:blipFill>
        <p:spPr>
          <a:xfrm>
            <a:off x="2691684" y="1056069"/>
            <a:ext cx="1680693" cy="15519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23037" y="2223505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</a:rPr>
              <a:t>củ sả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95158" y="1767362"/>
            <a:ext cx="712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lưa </a:t>
            </a:r>
          </a:p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thưa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7" t="31053" r="36425" b="25889"/>
          <a:stretch/>
        </p:blipFill>
        <p:spPr>
          <a:xfrm>
            <a:off x="4591317" y="1629176"/>
            <a:ext cx="1378041" cy="11719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19903" r="35543" b="23205"/>
          <a:stretch/>
        </p:blipFill>
        <p:spPr>
          <a:xfrm>
            <a:off x="5557235" y="746975"/>
            <a:ext cx="1803042" cy="1725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31049" r="33309" b="18188"/>
          <a:stretch/>
        </p:blipFill>
        <p:spPr>
          <a:xfrm>
            <a:off x="624950" y="3118170"/>
            <a:ext cx="1703810" cy="15327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2" t="18658" r="34139" b="11840"/>
          <a:stretch/>
        </p:blipFill>
        <p:spPr>
          <a:xfrm>
            <a:off x="2453750" y="2355073"/>
            <a:ext cx="1809064" cy="22169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9" t="21121" r="43750" b="30835"/>
          <a:stretch/>
        </p:blipFill>
        <p:spPr>
          <a:xfrm>
            <a:off x="4320862" y="2756080"/>
            <a:ext cx="1532586" cy="18674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23759" r="30613" b="17836"/>
          <a:stretch/>
        </p:blipFill>
        <p:spPr>
          <a:xfrm>
            <a:off x="5866327" y="2575775"/>
            <a:ext cx="1777284" cy="179660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268716" y="2008061"/>
            <a:ext cx="603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  <a:latin typeface="Quicksand Medium"/>
              </a:rPr>
              <a:t>rễ </a:t>
            </a:r>
            <a:endParaRPr lang="en-US" sz="2400" dirty="0">
              <a:solidFill>
                <a:srgbClr val="C00000"/>
              </a:solidFill>
              <a:latin typeface="Quicksand Medium"/>
            </a:endParaRPr>
          </a:p>
          <a:p>
            <a:r>
              <a:rPr lang="vi-VN" sz="2400" dirty="0">
                <a:solidFill>
                  <a:srgbClr val="C00000"/>
                </a:solidFill>
                <a:latin typeface="Quicksand Medium"/>
              </a:rPr>
              <a:t>tre</a:t>
            </a:r>
            <a:endParaRPr lang="en-US" sz="24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73523" y="1822465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lá mía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39354" y="3674811"/>
            <a:ext cx="753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mùa </a:t>
            </a:r>
          </a:p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thu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63830" y="342763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cửa </a:t>
            </a:r>
          </a:p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sổ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95844" y="3771915"/>
            <a:ext cx="740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khế </a:t>
            </a:r>
          </a:p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chua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07555" y="3488088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tổ cò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7255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4" y="576278"/>
            <a:ext cx="1107798" cy="576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5" y="1925536"/>
            <a:ext cx="7755954" cy="11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21" y="1688123"/>
            <a:ext cx="4674180" cy="13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97516" y="2013059"/>
            <a:ext cx="4623700" cy="89792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14AFE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mùa mưa lũ </a:t>
            </a:r>
            <a:endParaRPr lang="en-US" sz="3600" dirty="0">
              <a:solidFill>
                <a:srgbClr val="14AFE6"/>
              </a:solidFill>
              <a:latin typeface="Quicksand Medium" panose="0000060000000000000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5" y="635116"/>
            <a:ext cx="1527541" cy="445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4286373" cy="12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180</Words>
  <Application>Microsoft Office PowerPoint</Application>
  <PresentationFormat>On-screen Show (16:9)</PresentationFormat>
  <Paragraphs>61</Paragraphs>
  <Slides>15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Simple Light</vt:lpstr>
      <vt:lpstr>BÀI 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MTC</cp:lastModifiedBy>
  <cp:revision>265</cp:revision>
  <dcterms:modified xsi:type="dcterms:W3CDTF">2022-09-28T05:06:10Z</dcterms:modified>
</cp:coreProperties>
</file>