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8"/>
  </p:notesMasterIdLst>
  <p:sldIdLst>
    <p:sldId id="257" r:id="rId2"/>
    <p:sldId id="258" r:id="rId3"/>
    <p:sldId id="259" r:id="rId4"/>
    <p:sldId id="279" r:id="rId5"/>
    <p:sldId id="261" r:id="rId6"/>
    <p:sldId id="262" r:id="rId7"/>
    <p:sldId id="275" r:id="rId8"/>
    <p:sldId id="263" r:id="rId9"/>
    <p:sldId id="302" r:id="rId10"/>
    <p:sldId id="303" r:id="rId11"/>
    <p:sldId id="278" r:id="rId12"/>
    <p:sldId id="280" r:id="rId13"/>
    <p:sldId id="281" r:id="rId14"/>
    <p:sldId id="282" r:id="rId15"/>
    <p:sldId id="283" r:id="rId16"/>
    <p:sldId id="284" r:id="rId17"/>
    <p:sldId id="285" r:id="rId18"/>
    <p:sldId id="286" r:id="rId19"/>
    <p:sldId id="298" r:id="rId20"/>
    <p:sldId id="265" r:id="rId21"/>
    <p:sldId id="268" r:id="rId22"/>
    <p:sldId id="287" r:id="rId23"/>
    <p:sldId id="266" r:id="rId24"/>
    <p:sldId id="291" r:id="rId25"/>
    <p:sldId id="292" r:id="rId26"/>
    <p:sldId id="293" r:id="rId27"/>
    <p:sldId id="294" r:id="rId28"/>
    <p:sldId id="295" r:id="rId29"/>
    <p:sldId id="296" r:id="rId30"/>
    <p:sldId id="297" r:id="rId31"/>
    <p:sldId id="299" r:id="rId32"/>
    <p:sldId id="271" r:id="rId33"/>
    <p:sldId id="272" r:id="rId34"/>
    <p:sldId id="304" r:id="rId35"/>
    <p:sldId id="300" r:id="rId36"/>
    <p:sldId id="301" r:id="rId37"/>
  </p:sldIdLst>
  <p:sldSz cx="9144000" cy="5143500" type="screen16x9"/>
  <p:notesSz cx="6858000" cy="9144000"/>
  <p:embeddedFontLst>
    <p:embeddedFont>
      <p:font typeface="Quicksand Medium" panose="020B0604020202020204" charset="0"/>
      <p:regular r:id="rId39"/>
    </p:embeddedFon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iCiel Cadena" panose="020B0604020202020204" charset="0"/>
      <p:bold r:id="rId44"/>
    </p:embeddedFont>
    <p:embeddedFont>
      <p:font typeface="Lato" panose="020B0604020202020204" charset="0"/>
      <p:regular r:id="rId45"/>
      <p:bold r:id="rId46"/>
      <p:italic r:id="rId47"/>
      <p:boldItalic r:id="rId4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2174"/>
    <a:srgbClr val="0099DA"/>
    <a:srgbClr val="F79646"/>
    <a:srgbClr val="56AEB9"/>
    <a:srgbClr val="FEEDF3"/>
    <a:srgbClr val="48A7AF"/>
    <a:srgbClr val="A7A9C9"/>
    <a:srgbClr val="3B6BDD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92" d="100"/>
          <a:sy n="92" d="100"/>
        </p:scale>
        <p:origin x="756" y="6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6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20" Type="http://schemas.openxmlformats.org/officeDocument/2006/relationships/slide" Target="slides/slide19.xml"/><Relationship Id="rId41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4E385C-2EFC-4682-90F3-3155931D002A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20EAA4-2E3D-49D5-AF0C-D3747B9351B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0536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 baseline="0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367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9522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9522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9522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9522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9522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9522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9522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9522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0293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9338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6179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73537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93380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5582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2457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2457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 strike="noStrik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6815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6745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6753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2583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9522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4174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1637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5105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9995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810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1559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9118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5658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040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6784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52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15D9DF-C183-4F2B-884A-4D767AE49867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FEF06A-6B2A-4D04-9C77-58BA0C90F9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979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6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jpeg"/><Relationship Id="rId10" Type="http://schemas.openxmlformats.org/officeDocument/2006/relationships/image" Target="../media/image38.png"/><Relationship Id="rId4" Type="http://schemas.openxmlformats.org/officeDocument/2006/relationships/image" Target="../media/image31.png"/><Relationship Id="rId9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0.png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1.png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2.png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3.png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4.png"/><Relationship Id="rId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5.png"/><Relationship Id="rId4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6.png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7.png"/><Relationship Id="rId4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1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0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5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eg"/><Relationship Id="rId4" Type="http://schemas.openxmlformats.org/officeDocument/2006/relationships/image" Target="../media/image5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35467F0-35CB-4973-957D-04ABF93EB78B}"/>
              </a:ext>
            </a:extLst>
          </p:cNvPr>
          <p:cNvSpPr txBox="1"/>
          <p:nvPr/>
        </p:nvSpPr>
        <p:spPr>
          <a:xfrm>
            <a:off x="2915816" y="123478"/>
            <a:ext cx="442810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200" b="1" spc="80" dirty="0" err="1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Chủ</a:t>
            </a:r>
            <a:r>
              <a:rPr lang="en-US" sz="2200" b="1" spc="80" dirty="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 </a:t>
            </a:r>
            <a:r>
              <a:rPr lang="en-US" sz="2200" b="1" spc="80" dirty="0" err="1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đề</a:t>
            </a:r>
            <a:r>
              <a:rPr lang="en-US" sz="2200" b="1" spc="80" dirty="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 2– </a:t>
            </a:r>
            <a:r>
              <a:rPr lang="en-US" sz="2200" b="1" spc="80" dirty="0" err="1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Yêu</a:t>
            </a:r>
            <a:r>
              <a:rPr lang="en-US" sz="2200" b="1" spc="80" dirty="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 </a:t>
            </a:r>
            <a:r>
              <a:rPr lang="en-US" sz="2200" b="1" spc="80" dirty="0" err="1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thương</a:t>
            </a:r>
            <a:r>
              <a:rPr lang="en-US" sz="2200" b="1" spc="80" dirty="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 </a:t>
            </a:r>
            <a:r>
              <a:rPr lang="en-US" sz="2200" b="1" spc="80" dirty="0" err="1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gia</a:t>
            </a:r>
            <a:r>
              <a:rPr lang="en-US" sz="2200" b="1" spc="80" dirty="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 </a:t>
            </a:r>
            <a:r>
              <a:rPr lang="en-US" sz="2200" b="1" spc="80" dirty="0" err="1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đình</a:t>
            </a:r>
            <a:endParaRPr lang="en-US" sz="2200" b="1" spc="80" dirty="0">
              <a:solidFill>
                <a:schemeClr val="bg1"/>
              </a:solidFill>
              <a:latin typeface="iCiel Cadena" panose="02000503000000020004" pitchFamily="2" charset="77"/>
              <a:cs typeface="iCiel Cucho" pitchFamily="50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91E65BD-67D1-9C42-93A9-F1F48E8826E4}"/>
              </a:ext>
            </a:extLst>
          </p:cNvPr>
          <p:cNvGrpSpPr/>
          <p:nvPr/>
        </p:nvGrpSpPr>
        <p:grpSpPr>
          <a:xfrm>
            <a:off x="3491880" y="1131590"/>
            <a:ext cx="5544616" cy="1292090"/>
            <a:chOff x="3439038" y="1866792"/>
            <a:chExt cx="5544616" cy="1292090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55ACE4D-FD40-2E4A-96F5-9D0223A42881}"/>
                </a:ext>
              </a:extLst>
            </p:cNvPr>
            <p:cNvSpPr txBox="1"/>
            <p:nvPr/>
          </p:nvSpPr>
          <p:spPr>
            <a:xfrm>
              <a:off x="3489407" y="1866792"/>
              <a:ext cx="37465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spc="80" dirty="0" err="1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Bài</a:t>
              </a:r>
              <a:r>
                <a:rPr lang="en-US" sz="3200" b="1" spc="80" dirty="0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 5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A4699FA-99C6-46E2-97CE-67868AC313F1}"/>
                </a:ext>
              </a:extLst>
            </p:cNvPr>
            <p:cNvSpPr txBox="1"/>
            <p:nvPr/>
          </p:nvSpPr>
          <p:spPr>
            <a:xfrm>
              <a:off x="3439038" y="2389441"/>
              <a:ext cx="554461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spc="80" dirty="0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Gia </a:t>
              </a:r>
              <a:r>
                <a:rPr lang="en-US" sz="4400" spc="80" dirty="0" err="1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đình</a:t>
              </a:r>
              <a:r>
                <a:rPr lang="en-US" sz="4400" spc="80" dirty="0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 </a:t>
              </a:r>
              <a:r>
                <a:rPr lang="en-US" sz="4400" spc="80" dirty="0" err="1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của</a:t>
              </a:r>
              <a:r>
                <a:rPr lang="en-US" sz="4400" spc="80" dirty="0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 </a:t>
              </a:r>
              <a:r>
                <a:rPr lang="en-US" sz="4400" spc="80" dirty="0" err="1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em</a:t>
              </a:r>
              <a:endParaRPr lang="en-US" sz="4400" spc="80" dirty="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9EB680BF-05BA-4488-AB3F-622ACE383A1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52549"/>
            <a:ext cx="2748439" cy="379095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F81C538-4572-4404-B174-F7D186F4F481}"/>
              </a:ext>
            </a:extLst>
          </p:cNvPr>
          <p:cNvSpPr txBox="1"/>
          <p:nvPr/>
        </p:nvSpPr>
        <p:spPr>
          <a:xfrm>
            <a:off x="7092281" y="4803998"/>
            <a:ext cx="20517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2200" b="1" spc="8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defRPr>
            </a:lvl1pPr>
          </a:lstStyle>
          <a:p>
            <a:r>
              <a:rPr lang="en-US" sz="1600" dirty="0">
                <a:solidFill>
                  <a:srgbClr val="BF2174"/>
                </a:solidFill>
                <a:latin typeface="Quicksand Medium" panose="00000600000000000000" pitchFamily="2" charset="0"/>
              </a:rPr>
              <a:t>Ban </a:t>
            </a:r>
            <a:r>
              <a:rPr lang="en-US" sz="1600" dirty="0" err="1">
                <a:solidFill>
                  <a:srgbClr val="BF2174"/>
                </a:solidFill>
                <a:latin typeface="Quicksand Medium" panose="00000600000000000000" pitchFamily="2" charset="0"/>
              </a:rPr>
              <a:t>biên</a:t>
            </a:r>
            <a:r>
              <a:rPr lang="en-US" sz="1600" dirty="0">
                <a:solidFill>
                  <a:srgbClr val="BF2174"/>
                </a:solidFill>
                <a:latin typeface="Quicksand Medium" panose="00000600000000000000" pitchFamily="2" charset="0"/>
              </a:rPr>
              <a:t> </a:t>
            </a:r>
            <a:r>
              <a:rPr lang="en-US" sz="1600" dirty="0" err="1">
                <a:solidFill>
                  <a:srgbClr val="BF2174"/>
                </a:solidFill>
                <a:latin typeface="Quicksand Medium" panose="00000600000000000000" pitchFamily="2" charset="0"/>
              </a:rPr>
              <a:t>tập</a:t>
            </a:r>
            <a:r>
              <a:rPr lang="en-US" sz="1600" dirty="0">
                <a:solidFill>
                  <a:srgbClr val="BF2174"/>
                </a:solidFill>
                <a:latin typeface="Quicksand Medium" panose="00000600000000000000" pitchFamily="2" charset="0"/>
              </a:rPr>
              <a:t> AES</a:t>
            </a:r>
          </a:p>
        </p:txBody>
      </p:sp>
    </p:spTree>
    <p:extLst>
      <p:ext uri="{BB962C8B-B14F-4D97-AF65-F5344CB8AC3E}">
        <p14:creationId xmlns:p14="http://schemas.microsoft.com/office/powerpoint/2010/main" val="3435330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79E1F68-4439-4A70-A1CA-B1C44BFFCBE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291" y="514914"/>
            <a:ext cx="1259660" cy="62542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B8B69C5-ABE3-483D-B193-6A930E81A945}"/>
              </a:ext>
            </a:extLst>
          </p:cNvPr>
          <p:cNvSpPr txBox="1"/>
          <p:nvPr/>
        </p:nvSpPr>
        <p:spPr>
          <a:xfrm>
            <a:off x="1634951" y="505682"/>
            <a:ext cx="6096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Em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đã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nhận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 đ</a:t>
            </a:r>
            <a:r>
              <a:rPr lang="vi-VN" b="1" dirty="0">
                <a:latin typeface="Lato" panose="020F0502020204030203" pitchFamily="34" charset="0"/>
                <a:cs typeface="Lato" panose="020F0502020204030203" pitchFamily="34" charset="0"/>
              </a:rPr>
              <a:t>ư</a:t>
            </a:r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ợc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sự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quan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tâm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chăm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sóc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của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 ng</a:t>
            </a:r>
            <a:r>
              <a:rPr lang="vi-VN" b="1" dirty="0">
                <a:latin typeface="Lato" panose="020F0502020204030203" pitchFamily="34" charset="0"/>
                <a:cs typeface="Lato" panose="020F0502020204030203" pitchFamily="34" charset="0"/>
              </a:rPr>
              <a:t>ư</a:t>
            </a:r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ời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thân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nh</a:t>
            </a:r>
            <a:r>
              <a:rPr lang="vi-VN" b="1" dirty="0">
                <a:latin typeface="Lato" panose="020F0502020204030203" pitchFamily="34" charset="0"/>
                <a:cs typeface="Lato" panose="020F0502020204030203" pitchFamily="34" charset="0"/>
              </a:rPr>
              <a:t>ư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thế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nào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151EA5-3081-4415-8D14-C0F741539088}"/>
              </a:ext>
            </a:extLst>
          </p:cNvPr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9712" y="1323742"/>
            <a:ext cx="5184575" cy="3314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968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4368C3-E7D4-47F5-8631-59E0BC62578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540" y="514350"/>
            <a:ext cx="1259660" cy="62542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4C3560A-8F49-47FB-A1FB-79DDCB7AE568}"/>
              </a:ext>
            </a:extLst>
          </p:cNvPr>
          <p:cNvSpPr txBox="1"/>
          <p:nvPr/>
        </p:nvSpPr>
        <p:spPr>
          <a:xfrm>
            <a:off x="1600200" y="477703"/>
            <a:ext cx="64323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Em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hãy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kể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những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hành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động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thể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hiện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tình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yêu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thương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trong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gia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đình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3688" y="1185589"/>
            <a:ext cx="5616624" cy="3741056"/>
          </a:xfrm>
          <a:prstGeom prst="roundRect">
            <a:avLst>
              <a:gd name="adj" fmla="val 16667"/>
            </a:avLst>
          </a:prstGeom>
          <a:ln w="28575">
            <a:solidFill>
              <a:srgbClr val="F79646"/>
            </a:solidFill>
          </a:ln>
          <a:effectLst/>
        </p:spPr>
      </p:pic>
      <p:sp>
        <p:nvSpPr>
          <p:cNvPr id="4" name="Oval 3"/>
          <p:cNvSpPr/>
          <p:nvPr/>
        </p:nvSpPr>
        <p:spPr>
          <a:xfrm>
            <a:off x="7200292" y="1867449"/>
            <a:ext cx="360040" cy="360040"/>
          </a:xfrm>
          <a:prstGeom prst="ellipse">
            <a:avLst/>
          </a:prstGeom>
          <a:solidFill>
            <a:schemeClr val="bg1"/>
          </a:solidFill>
          <a:ln>
            <a:solidFill>
              <a:srgbClr val="0099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99DA"/>
                </a:solidFill>
              </a:rPr>
              <a:t>1</a:t>
            </a:r>
            <a:endParaRPr lang="en-US" dirty="0">
              <a:solidFill>
                <a:srgbClr val="0099D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821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4368C3-E7D4-47F5-8631-59E0BC62578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540" y="514350"/>
            <a:ext cx="1259660" cy="62542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C0C19FF-9139-460E-82A2-EAF8A5971555}"/>
              </a:ext>
            </a:extLst>
          </p:cNvPr>
          <p:cNvSpPr txBox="1"/>
          <p:nvPr/>
        </p:nvSpPr>
        <p:spPr>
          <a:xfrm>
            <a:off x="1600200" y="477703"/>
            <a:ext cx="64323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Em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hãy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kể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những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hành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động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thể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hiện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tình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yêu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thương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trong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gia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đình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9900" y="1196272"/>
            <a:ext cx="5612976" cy="3739896"/>
          </a:xfrm>
          <a:prstGeom prst="roundRect">
            <a:avLst>
              <a:gd name="adj" fmla="val 16667"/>
            </a:avLst>
          </a:prstGeom>
          <a:ln w="28575">
            <a:solidFill>
              <a:srgbClr val="F79646"/>
            </a:solidFill>
          </a:ln>
          <a:effectLst/>
        </p:spPr>
      </p:pic>
      <p:sp>
        <p:nvSpPr>
          <p:cNvPr id="13" name="Oval 12"/>
          <p:cNvSpPr/>
          <p:nvPr/>
        </p:nvSpPr>
        <p:spPr>
          <a:xfrm>
            <a:off x="7442856" y="1851670"/>
            <a:ext cx="360040" cy="360040"/>
          </a:xfrm>
          <a:prstGeom prst="ellipse">
            <a:avLst/>
          </a:prstGeom>
          <a:solidFill>
            <a:schemeClr val="bg1"/>
          </a:solidFill>
          <a:ln>
            <a:solidFill>
              <a:srgbClr val="0099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99DA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0970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4368C3-E7D4-47F5-8631-59E0BC62578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540" y="514350"/>
            <a:ext cx="1259660" cy="62542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FE948CF-59C9-41DC-A384-A324C7C43399}"/>
              </a:ext>
            </a:extLst>
          </p:cNvPr>
          <p:cNvSpPr txBox="1"/>
          <p:nvPr/>
        </p:nvSpPr>
        <p:spPr>
          <a:xfrm>
            <a:off x="1600200" y="477703"/>
            <a:ext cx="64323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Em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hãy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kể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những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hành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động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thể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hiện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tình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yêu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thương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trong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gia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đình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3119" y="1185589"/>
            <a:ext cx="4646538" cy="3739896"/>
          </a:xfrm>
          <a:prstGeom prst="roundRect">
            <a:avLst>
              <a:gd name="adj" fmla="val 16667"/>
            </a:avLst>
          </a:prstGeom>
          <a:ln w="28575">
            <a:solidFill>
              <a:srgbClr val="F79646"/>
            </a:solidFill>
          </a:ln>
          <a:effectLst/>
        </p:spPr>
      </p:pic>
      <p:sp>
        <p:nvSpPr>
          <p:cNvPr id="9" name="Oval 8"/>
          <p:cNvSpPr/>
          <p:nvPr/>
        </p:nvSpPr>
        <p:spPr>
          <a:xfrm>
            <a:off x="6959637" y="1882162"/>
            <a:ext cx="360040" cy="360040"/>
          </a:xfrm>
          <a:prstGeom prst="ellipse">
            <a:avLst/>
          </a:prstGeom>
          <a:solidFill>
            <a:schemeClr val="bg1"/>
          </a:solidFill>
          <a:ln>
            <a:solidFill>
              <a:srgbClr val="0099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99DA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043811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4368C3-E7D4-47F5-8631-59E0BC62578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540" y="514350"/>
            <a:ext cx="1259660" cy="62542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E665419-1985-4848-B063-B55E5914407A}"/>
              </a:ext>
            </a:extLst>
          </p:cNvPr>
          <p:cNvSpPr txBox="1"/>
          <p:nvPr/>
        </p:nvSpPr>
        <p:spPr>
          <a:xfrm>
            <a:off x="1600200" y="477703"/>
            <a:ext cx="64323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Em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hãy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kể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những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hành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động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thể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hiện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tình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yêu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thương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trong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gia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đình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6356" y="1185589"/>
            <a:ext cx="5619980" cy="3739896"/>
          </a:xfrm>
          <a:prstGeom prst="roundRect">
            <a:avLst>
              <a:gd name="adj" fmla="val 16667"/>
            </a:avLst>
          </a:prstGeom>
          <a:ln w="28575">
            <a:solidFill>
              <a:srgbClr val="F79646"/>
            </a:solidFill>
          </a:ln>
          <a:effectLst/>
        </p:spPr>
      </p:pic>
      <p:sp>
        <p:nvSpPr>
          <p:cNvPr id="13" name="Oval 12"/>
          <p:cNvSpPr/>
          <p:nvPr/>
        </p:nvSpPr>
        <p:spPr>
          <a:xfrm>
            <a:off x="7446358" y="1893475"/>
            <a:ext cx="360040" cy="360040"/>
          </a:xfrm>
          <a:prstGeom prst="ellipse">
            <a:avLst/>
          </a:prstGeom>
          <a:solidFill>
            <a:schemeClr val="bg1"/>
          </a:solidFill>
          <a:ln>
            <a:solidFill>
              <a:srgbClr val="0099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99DA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276679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4368C3-E7D4-47F5-8631-59E0BC62578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540" y="514350"/>
            <a:ext cx="1259660" cy="62542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F492CFB-1C41-4EBB-AAA8-11B033883508}"/>
              </a:ext>
            </a:extLst>
          </p:cNvPr>
          <p:cNvSpPr txBox="1"/>
          <p:nvPr/>
        </p:nvSpPr>
        <p:spPr>
          <a:xfrm>
            <a:off x="1600200" y="477703"/>
            <a:ext cx="64323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Em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hãy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kể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những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hành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động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thể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hiện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tình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yêu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thương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trong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gia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đình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4910" y="1275606"/>
            <a:ext cx="4831033" cy="3600400"/>
          </a:xfrm>
          <a:prstGeom prst="roundRect">
            <a:avLst>
              <a:gd name="adj" fmla="val 16667"/>
            </a:avLst>
          </a:prstGeom>
          <a:ln w="28575">
            <a:solidFill>
              <a:srgbClr val="F79646"/>
            </a:solidFill>
          </a:ln>
          <a:effectLst/>
        </p:spPr>
      </p:pic>
      <p:sp>
        <p:nvSpPr>
          <p:cNvPr id="9" name="Oval 8"/>
          <p:cNvSpPr/>
          <p:nvPr/>
        </p:nvSpPr>
        <p:spPr>
          <a:xfrm>
            <a:off x="6495923" y="1995686"/>
            <a:ext cx="360040" cy="360040"/>
          </a:xfrm>
          <a:prstGeom prst="ellipse">
            <a:avLst/>
          </a:prstGeom>
          <a:solidFill>
            <a:schemeClr val="bg1"/>
          </a:solidFill>
          <a:ln>
            <a:solidFill>
              <a:srgbClr val="0099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99DA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813774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4368C3-E7D4-47F5-8631-59E0BC62578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540" y="514350"/>
            <a:ext cx="1259660" cy="62542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0C7640B-C96F-4313-BE30-9C4DE423F729}"/>
              </a:ext>
            </a:extLst>
          </p:cNvPr>
          <p:cNvSpPr txBox="1"/>
          <p:nvPr/>
        </p:nvSpPr>
        <p:spPr>
          <a:xfrm>
            <a:off x="1600200" y="477703"/>
            <a:ext cx="64323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Em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hãy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kể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những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hành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động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thể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hiện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tình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yêu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thương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trong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gia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đình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2443" y="1275606"/>
            <a:ext cx="4739114" cy="3615531"/>
          </a:xfrm>
          <a:prstGeom prst="roundRect">
            <a:avLst>
              <a:gd name="adj" fmla="val 16667"/>
            </a:avLst>
          </a:prstGeom>
          <a:ln w="28575">
            <a:solidFill>
              <a:srgbClr val="F79646"/>
            </a:solidFill>
          </a:ln>
          <a:effectLst/>
        </p:spPr>
      </p:pic>
      <p:sp>
        <p:nvSpPr>
          <p:cNvPr id="5" name="Oval 4"/>
          <p:cNvSpPr/>
          <p:nvPr/>
        </p:nvSpPr>
        <p:spPr>
          <a:xfrm>
            <a:off x="6804248" y="1995686"/>
            <a:ext cx="360040" cy="360040"/>
          </a:xfrm>
          <a:prstGeom prst="ellipse">
            <a:avLst/>
          </a:prstGeom>
          <a:solidFill>
            <a:schemeClr val="bg1"/>
          </a:solidFill>
          <a:ln>
            <a:solidFill>
              <a:srgbClr val="0099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99DA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564299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4368C3-E7D4-47F5-8631-59E0BC62578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540" y="514350"/>
            <a:ext cx="1259660" cy="62542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1763373-BD8C-484A-A60C-892DEF67CA2F}"/>
              </a:ext>
            </a:extLst>
          </p:cNvPr>
          <p:cNvSpPr txBox="1"/>
          <p:nvPr/>
        </p:nvSpPr>
        <p:spPr>
          <a:xfrm>
            <a:off x="1600200" y="477703"/>
            <a:ext cx="64323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Em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hãy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kể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những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hành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động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thể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hiện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tình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yêu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thương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trong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gia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đình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3103" y="1275606"/>
            <a:ext cx="3827072" cy="3600399"/>
          </a:xfrm>
          <a:prstGeom prst="roundRect">
            <a:avLst>
              <a:gd name="adj" fmla="val 16667"/>
            </a:avLst>
          </a:prstGeom>
          <a:ln w="28575">
            <a:solidFill>
              <a:srgbClr val="F79646"/>
            </a:solidFill>
          </a:ln>
          <a:effectLst/>
        </p:spPr>
      </p:pic>
      <p:sp>
        <p:nvSpPr>
          <p:cNvPr id="5" name="Oval 4"/>
          <p:cNvSpPr/>
          <p:nvPr/>
        </p:nvSpPr>
        <p:spPr>
          <a:xfrm>
            <a:off x="6228184" y="1995686"/>
            <a:ext cx="360040" cy="360040"/>
          </a:xfrm>
          <a:prstGeom prst="ellipse">
            <a:avLst/>
          </a:prstGeom>
          <a:solidFill>
            <a:schemeClr val="bg1"/>
          </a:solidFill>
          <a:ln>
            <a:solidFill>
              <a:srgbClr val="0099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99DA"/>
                </a:solidFill>
              </a:rPr>
              <a:t>7</a:t>
            </a:r>
            <a:endParaRPr lang="en-US" dirty="0" smtClean="0">
              <a:solidFill>
                <a:srgbClr val="0099D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4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4368C3-E7D4-47F5-8631-59E0BC62578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540" y="514350"/>
            <a:ext cx="1259660" cy="62542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6BF871A-6C98-4820-94B0-73D047864DE7}"/>
              </a:ext>
            </a:extLst>
          </p:cNvPr>
          <p:cNvSpPr txBox="1"/>
          <p:nvPr/>
        </p:nvSpPr>
        <p:spPr>
          <a:xfrm>
            <a:off x="1600200" y="477703"/>
            <a:ext cx="64323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Em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hãy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kể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những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hành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động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thể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hiện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tình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yêu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thương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trong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gia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đình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7325" y="1347615"/>
            <a:ext cx="5183587" cy="3528392"/>
          </a:xfrm>
          <a:prstGeom prst="roundRect">
            <a:avLst>
              <a:gd name="adj" fmla="val 16667"/>
            </a:avLst>
          </a:prstGeom>
          <a:ln w="28575">
            <a:solidFill>
              <a:srgbClr val="F79646"/>
            </a:solidFill>
          </a:ln>
          <a:effectLst/>
        </p:spPr>
      </p:pic>
      <p:sp>
        <p:nvSpPr>
          <p:cNvPr id="5" name="Oval 4"/>
          <p:cNvSpPr/>
          <p:nvPr/>
        </p:nvSpPr>
        <p:spPr>
          <a:xfrm>
            <a:off x="7092280" y="1995686"/>
            <a:ext cx="360040" cy="360040"/>
          </a:xfrm>
          <a:prstGeom prst="ellipse">
            <a:avLst/>
          </a:prstGeom>
          <a:solidFill>
            <a:schemeClr val="bg1"/>
          </a:solidFill>
          <a:ln>
            <a:solidFill>
              <a:srgbClr val="0099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99DA"/>
                </a:solidFill>
              </a:rPr>
              <a:t>8</a:t>
            </a:r>
            <a:endParaRPr lang="en-US" dirty="0" smtClean="0">
              <a:solidFill>
                <a:srgbClr val="0099DA"/>
              </a:solidFill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2627784" y="2139702"/>
            <a:ext cx="1440160" cy="360040"/>
          </a:xfrm>
          <a:prstGeom prst="wedgeRoundRectCallout">
            <a:avLst>
              <a:gd name="adj1" fmla="val 36118"/>
              <a:gd name="adj2" fmla="val 90206"/>
              <a:gd name="adj3" fmla="val 16667"/>
            </a:avLst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627784" y="2139702"/>
            <a:ext cx="1296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latin typeface="Lato" panose="020F0502020204030203" pitchFamily="34" charset="0"/>
                <a:cs typeface="Lato" panose="020F0502020204030203" pitchFamily="34" charset="0"/>
              </a:rPr>
              <a:t>A, </a:t>
            </a:r>
            <a:r>
              <a:rPr lang="en-US" sz="1600" i="1" dirty="0" err="1" smtClean="0">
                <a:latin typeface="Lato" panose="020F0502020204030203" pitchFamily="34" charset="0"/>
                <a:cs typeface="Lato" panose="020F0502020204030203" pitchFamily="34" charset="0"/>
              </a:rPr>
              <a:t>bố</a:t>
            </a:r>
            <a:r>
              <a:rPr lang="en-US" sz="1600" i="1" dirty="0" smtClean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600" i="1" dirty="0" err="1" smtClean="0">
                <a:latin typeface="Lato" panose="020F0502020204030203" pitchFamily="34" charset="0"/>
                <a:cs typeface="Lato" panose="020F0502020204030203" pitchFamily="34" charset="0"/>
              </a:rPr>
              <a:t>mẹ</a:t>
            </a:r>
            <a:r>
              <a:rPr lang="en-US" sz="1600" i="1" dirty="0" smtClean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600" i="1" dirty="0" err="1" smtClean="0">
                <a:latin typeface="Lato" panose="020F0502020204030203" pitchFamily="34" charset="0"/>
                <a:cs typeface="Lato" panose="020F0502020204030203" pitchFamily="34" charset="0"/>
              </a:rPr>
              <a:t>về</a:t>
            </a:r>
            <a:r>
              <a:rPr lang="en-US" sz="1600" i="1" dirty="0" smtClean="0">
                <a:latin typeface="Lato" panose="020F0502020204030203" pitchFamily="34" charset="0"/>
                <a:cs typeface="Lato" panose="020F0502020204030203" pitchFamily="34" charset="0"/>
              </a:rPr>
              <a:t>.</a:t>
            </a:r>
            <a:endParaRPr lang="en-US" sz="1600" i="1" dirty="0"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5291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4368C3-E7D4-47F5-8631-59E0BC62578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540" y="514350"/>
            <a:ext cx="1259660" cy="62542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34299A6-3C4C-4DD4-8F25-2F833A5CC0D8}"/>
              </a:ext>
            </a:extLst>
          </p:cNvPr>
          <p:cNvSpPr txBox="1"/>
          <p:nvPr/>
        </p:nvSpPr>
        <p:spPr>
          <a:xfrm>
            <a:off x="3815916" y="915566"/>
            <a:ext cx="18362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err="1">
                <a:solidFill>
                  <a:srgbClr val="BF2174"/>
                </a:solidFill>
                <a:latin typeface="Lato" panose="020F0502020204030203" pitchFamily="34" charset="0"/>
                <a:cs typeface="Lato" panose="020F0502020204030203" pitchFamily="34" charset="0"/>
              </a:rPr>
              <a:t>Kết</a:t>
            </a:r>
            <a:r>
              <a:rPr lang="en-GB" sz="3200" b="1" dirty="0">
                <a:solidFill>
                  <a:srgbClr val="BF2174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3200" b="1" dirty="0" err="1">
                <a:solidFill>
                  <a:srgbClr val="BF2174"/>
                </a:solidFill>
                <a:latin typeface="Lato" panose="020F0502020204030203" pitchFamily="34" charset="0"/>
                <a:cs typeface="Lato" panose="020F0502020204030203" pitchFamily="34" charset="0"/>
              </a:rPr>
              <a:t>luận</a:t>
            </a:r>
            <a:endParaRPr lang="en-GB" sz="3200" b="1" dirty="0">
              <a:solidFill>
                <a:srgbClr val="BF2174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7128" y="1555604"/>
            <a:ext cx="3489745" cy="3283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24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A1293EB-F7BB-4043-BD32-902ABE3DCDA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3100" y="1581150"/>
            <a:ext cx="5219700" cy="1708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606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9689131-747D-464C-A0B6-A522247C948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3600" y="1352550"/>
            <a:ext cx="4724400" cy="2183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051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48A45A50-EA3A-4F60-B827-C6F2916E0B98}"/>
              </a:ext>
            </a:extLst>
          </p:cNvPr>
          <p:cNvSpPr txBox="1"/>
          <p:nvPr/>
        </p:nvSpPr>
        <p:spPr>
          <a:xfrm>
            <a:off x="872042" y="1098207"/>
            <a:ext cx="77324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>
                <a:solidFill>
                  <a:srgbClr val="BF2174"/>
                </a:solidFill>
                <a:latin typeface="Lato" panose="020F0502020204030203" pitchFamily="34" charset="0"/>
                <a:cs typeface="Lato" panose="020F0502020204030203" pitchFamily="34" charset="0"/>
              </a:rPr>
              <a:t>Em</a:t>
            </a:r>
            <a:r>
              <a:rPr lang="en-GB" sz="2000" b="1" dirty="0">
                <a:solidFill>
                  <a:srgbClr val="BF2174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BF2174"/>
                </a:solidFill>
                <a:latin typeface="Lato" panose="020F0502020204030203" pitchFamily="34" charset="0"/>
                <a:cs typeface="Lato" panose="020F0502020204030203" pitchFamily="34" charset="0"/>
              </a:rPr>
              <a:t>hãy</a:t>
            </a:r>
            <a:r>
              <a:rPr lang="en-GB" sz="2000" b="1" dirty="0">
                <a:solidFill>
                  <a:srgbClr val="BF2174"/>
                </a:solidFill>
                <a:latin typeface="Lato" panose="020F0502020204030203" pitchFamily="34" charset="0"/>
                <a:cs typeface="Lato" panose="020F0502020204030203" pitchFamily="34" charset="0"/>
              </a:rPr>
              <a:t> chia </a:t>
            </a:r>
            <a:r>
              <a:rPr lang="en-GB" sz="2000" b="1" dirty="0" err="1">
                <a:solidFill>
                  <a:srgbClr val="BF2174"/>
                </a:solidFill>
                <a:latin typeface="Lato" panose="020F0502020204030203" pitchFamily="34" charset="0"/>
                <a:cs typeface="Lato" panose="020F0502020204030203" pitchFamily="34" charset="0"/>
              </a:rPr>
              <a:t>sẻ</a:t>
            </a:r>
            <a:r>
              <a:rPr lang="en-GB" sz="2000" b="1" dirty="0">
                <a:solidFill>
                  <a:srgbClr val="BF2174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BF2174"/>
                </a:solidFill>
                <a:latin typeface="Lato" panose="020F0502020204030203" pitchFamily="34" charset="0"/>
                <a:cs typeface="Lato" panose="020F0502020204030203" pitchFamily="34" charset="0"/>
              </a:rPr>
              <a:t>với</a:t>
            </a:r>
            <a:r>
              <a:rPr lang="en-GB" sz="2000" b="1" dirty="0">
                <a:solidFill>
                  <a:srgbClr val="BF2174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BF2174"/>
                </a:solidFill>
                <a:latin typeface="Lato" panose="020F0502020204030203" pitchFamily="34" charset="0"/>
                <a:cs typeface="Lato" panose="020F0502020204030203" pitchFamily="34" charset="0"/>
              </a:rPr>
              <a:t>các</a:t>
            </a:r>
            <a:r>
              <a:rPr lang="en-GB" sz="2000" b="1" dirty="0">
                <a:solidFill>
                  <a:srgbClr val="BF2174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BF2174"/>
                </a:solidFill>
                <a:latin typeface="Lato" panose="020F0502020204030203" pitchFamily="34" charset="0"/>
                <a:cs typeface="Lato" panose="020F0502020204030203" pitchFamily="34" charset="0"/>
              </a:rPr>
              <a:t>bạn</a:t>
            </a:r>
            <a:r>
              <a:rPr lang="en-GB" sz="2000" b="1" dirty="0">
                <a:solidFill>
                  <a:srgbClr val="BF2174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BF2174"/>
                </a:solidFill>
                <a:latin typeface="Lato" panose="020F0502020204030203" pitchFamily="34" charset="0"/>
                <a:cs typeface="Lato" panose="020F0502020204030203" pitchFamily="34" charset="0"/>
              </a:rPr>
              <a:t>về</a:t>
            </a:r>
            <a:r>
              <a:rPr lang="en-GB" sz="2000" b="1" dirty="0">
                <a:solidFill>
                  <a:srgbClr val="BF2174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BF2174"/>
                </a:solidFill>
                <a:latin typeface="Lato" panose="020F0502020204030203" pitchFamily="34" charset="0"/>
                <a:cs typeface="Lato" panose="020F0502020204030203" pitchFamily="34" charset="0"/>
              </a:rPr>
              <a:t>những</a:t>
            </a:r>
            <a:r>
              <a:rPr lang="en-GB" sz="2000" b="1" dirty="0">
                <a:solidFill>
                  <a:srgbClr val="BF2174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BF2174"/>
                </a:solidFill>
                <a:latin typeface="Lato" panose="020F0502020204030203" pitchFamily="34" charset="0"/>
                <a:cs typeface="Lato" panose="020F0502020204030203" pitchFamily="34" charset="0"/>
              </a:rPr>
              <a:t>thành</a:t>
            </a:r>
            <a:r>
              <a:rPr lang="en-GB" sz="2000" b="1" dirty="0">
                <a:solidFill>
                  <a:srgbClr val="BF2174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BF2174"/>
                </a:solidFill>
                <a:latin typeface="Lato" panose="020F0502020204030203" pitchFamily="34" charset="0"/>
                <a:cs typeface="Lato" panose="020F0502020204030203" pitchFamily="34" charset="0"/>
              </a:rPr>
              <a:t>viên</a:t>
            </a:r>
            <a:r>
              <a:rPr lang="en-GB" sz="2000" b="1" dirty="0">
                <a:solidFill>
                  <a:srgbClr val="BF2174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BF2174"/>
                </a:solidFill>
                <a:latin typeface="Lato" panose="020F0502020204030203" pitchFamily="34" charset="0"/>
                <a:cs typeface="Lato" panose="020F0502020204030203" pitchFamily="34" charset="0"/>
              </a:rPr>
              <a:t>trong</a:t>
            </a:r>
            <a:r>
              <a:rPr lang="en-GB" sz="2000" b="1" dirty="0">
                <a:solidFill>
                  <a:srgbClr val="BF2174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BF2174"/>
                </a:solidFill>
                <a:latin typeface="Lato" panose="020F0502020204030203" pitchFamily="34" charset="0"/>
                <a:cs typeface="Lato" panose="020F0502020204030203" pitchFamily="34" charset="0"/>
              </a:rPr>
              <a:t>gia</a:t>
            </a:r>
            <a:r>
              <a:rPr lang="en-GB" sz="2000" b="1" dirty="0">
                <a:solidFill>
                  <a:srgbClr val="BF2174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BF2174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đình</a:t>
            </a:r>
            <a:r>
              <a:rPr lang="en-GB" sz="2000" b="1" dirty="0">
                <a:solidFill>
                  <a:srgbClr val="BF2174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BF2174"/>
                </a:solidFill>
                <a:latin typeface="Lato" panose="020F0502020204030203" pitchFamily="34" charset="0"/>
                <a:cs typeface="Lato" panose="020F0502020204030203" pitchFamily="34" charset="0"/>
              </a:rPr>
              <a:t>em</a:t>
            </a:r>
            <a:r>
              <a:rPr lang="en-GB" sz="2000" b="1" dirty="0">
                <a:solidFill>
                  <a:srgbClr val="BF2174"/>
                </a:solidFill>
                <a:latin typeface="Lato" panose="020F0502020204030203" pitchFamily="34" charset="0"/>
                <a:cs typeface="Lato" panose="020F0502020204030203" pitchFamily="34" charset="0"/>
              </a:rPr>
              <a:t>.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DCC34D66-AB4B-4300-909A-D732EAD02A5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829" y="514350"/>
            <a:ext cx="1258171" cy="583857"/>
          </a:xfrm>
          <a:prstGeom prst="rect">
            <a:avLst/>
          </a:prstGeom>
        </p:spPr>
      </p:pic>
      <p:pic>
        <p:nvPicPr>
          <p:cNvPr id="3" name="Picture 2" descr="A picture containing drawing, room, table&#10;&#10;Description automatically generated">
            <a:extLst>
              <a:ext uri="{FF2B5EF4-FFF2-40B4-BE49-F238E27FC236}">
                <a16:creationId xmlns:a16="http://schemas.microsoft.com/office/drawing/2014/main" id="{F3989806-2D85-426E-A5E3-4FF872CB880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3688" y="1635646"/>
            <a:ext cx="5616624" cy="3228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416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F3B5FA0-520F-4D5F-AEBC-4305348E38AF}"/>
              </a:ext>
            </a:extLst>
          </p:cNvPr>
          <p:cNvSpPr txBox="1"/>
          <p:nvPr/>
        </p:nvSpPr>
        <p:spPr>
          <a:xfrm>
            <a:off x="1524000" y="547465"/>
            <a:ext cx="6417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Em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đã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làm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gì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để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thể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hiện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tình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yêu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thương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đối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với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người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thân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trong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gia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đình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E59C51-8063-499C-A65D-674DACA0AB6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829" y="514350"/>
            <a:ext cx="1258171" cy="583857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9F9274AA-0E1A-4728-A3FC-B4742A18EA94}"/>
              </a:ext>
            </a:extLst>
          </p:cNvPr>
          <p:cNvGrpSpPr/>
          <p:nvPr/>
        </p:nvGrpSpPr>
        <p:grpSpPr>
          <a:xfrm>
            <a:off x="2375756" y="1041740"/>
            <a:ext cx="4392488" cy="4338322"/>
            <a:chOff x="111633" y="14"/>
            <a:chExt cx="4123429" cy="4338658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BBA112F-AD3E-412C-9153-9187B3392AC9}"/>
                </a:ext>
              </a:extLst>
            </p:cNvPr>
            <p:cNvSpPr/>
            <p:nvPr/>
          </p:nvSpPr>
          <p:spPr>
            <a:xfrm>
              <a:off x="111633" y="4141858"/>
              <a:ext cx="168910" cy="16585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300">
                  <a:solidFill>
                    <a:srgbClr val="181717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 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D6EC25BE-9E5B-41B2-BCE1-0A51772F4A9A}"/>
                </a:ext>
              </a:extLst>
            </p:cNvPr>
            <p:cNvSpPr/>
            <p:nvPr/>
          </p:nvSpPr>
          <p:spPr>
            <a:xfrm>
              <a:off x="179950" y="4132277"/>
              <a:ext cx="146462" cy="206395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endParaRPr lang="en-US" sz="1300" dirty="0">
                <a:solidFill>
                  <a:srgbClr val="181717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30" name="Shape 2216">
              <a:extLst>
                <a:ext uri="{FF2B5EF4-FFF2-40B4-BE49-F238E27FC236}">
                  <a16:creationId xmlns:a16="http://schemas.microsoft.com/office/drawing/2014/main" id="{2520BD31-7D90-4EC7-B9B8-EAA0A94BA868}"/>
                </a:ext>
              </a:extLst>
            </p:cNvPr>
            <p:cNvSpPr/>
            <p:nvPr/>
          </p:nvSpPr>
          <p:spPr>
            <a:xfrm>
              <a:off x="1006962" y="494598"/>
              <a:ext cx="2904007" cy="2904008"/>
            </a:xfrm>
            <a:custGeom>
              <a:avLst/>
              <a:gdLst/>
              <a:ahLst/>
              <a:cxnLst/>
              <a:rect l="0" t="0" r="0" b="0"/>
              <a:pathLst>
                <a:path w="2904007" h="2904008">
                  <a:moveTo>
                    <a:pt x="1452004" y="0"/>
                  </a:moveTo>
                  <a:cubicBezTo>
                    <a:pt x="2253920" y="0"/>
                    <a:pt x="2904007" y="650075"/>
                    <a:pt x="2904007" y="1452004"/>
                  </a:cubicBezTo>
                  <a:cubicBezTo>
                    <a:pt x="2904007" y="2253920"/>
                    <a:pt x="2253920" y="2904008"/>
                    <a:pt x="1452004" y="2904008"/>
                  </a:cubicBezTo>
                  <a:cubicBezTo>
                    <a:pt x="650087" y="2904008"/>
                    <a:pt x="0" y="2253920"/>
                    <a:pt x="0" y="1452004"/>
                  </a:cubicBezTo>
                  <a:cubicBezTo>
                    <a:pt x="0" y="650075"/>
                    <a:pt x="650087" y="0"/>
                    <a:pt x="1452004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49B9A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7" name="Shape 2217">
              <a:extLst>
                <a:ext uri="{FF2B5EF4-FFF2-40B4-BE49-F238E27FC236}">
                  <a16:creationId xmlns:a16="http://schemas.microsoft.com/office/drawing/2014/main" id="{8AAD3455-0073-409D-8962-E11904902D64}"/>
                </a:ext>
              </a:extLst>
            </p:cNvPr>
            <p:cNvSpPr/>
            <p:nvPr/>
          </p:nvSpPr>
          <p:spPr>
            <a:xfrm>
              <a:off x="1504968" y="992592"/>
              <a:ext cx="1907997" cy="1907997"/>
            </a:xfrm>
            <a:custGeom>
              <a:avLst/>
              <a:gdLst/>
              <a:ahLst/>
              <a:cxnLst/>
              <a:rect l="0" t="0" r="0" b="0"/>
              <a:pathLst>
                <a:path w="1907997" h="1907997">
                  <a:moveTo>
                    <a:pt x="953999" y="0"/>
                  </a:moveTo>
                  <a:cubicBezTo>
                    <a:pt x="1480884" y="0"/>
                    <a:pt x="1907997" y="427126"/>
                    <a:pt x="1907997" y="953998"/>
                  </a:cubicBezTo>
                  <a:cubicBezTo>
                    <a:pt x="1907997" y="1480883"/>
                    <a:pt x="1480884" y="1907997"/>
                    <a:pt x="953999" y="1907997"/>
                  </a:cubicBezTo>
                  <a:cubicBezTo>
                    <a:pt x="427114" y="1907997"/>
                    <a:pt x="0" y="1480883"/>
                    <a:pt x="0" y="953998"/>
                  </a:cubicBezTo>
                  <a:cubicBezTo>
                    <a:pt x="0" y="427126"/>
                    <a:pt x="427114" y="0"/>
                    <a:pt x="953999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36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1947BF8F-6531-4A90-8C41-D2DA2913E483}"/>
                </a:ext>
              </a:extLst>
            </p:cNvPr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4212" y="1114211"/>
              <a:ext cx="1669507" cy="1664755"/>
            </a:xfrm>
            <a:prstGeom prst="rect">
              <a:avLst/>
            </a:prstGeom>
          </p:spPr>
        </p:pic>
        <p:sp>
          <p:nvSpPr>
            <p:cNvPr id="39" name="Shape 2220">
              <a:extLst>
                <a:ext uri="{FF2B5EF4-FFF2-40B4-BE49-F238E27FC236}">
                  <a16:creationId xmlns:a16="http://schemas.microsoft.com/office/drawing/2014/main" id="{06506891-12E0-453A-B3F8-095A0A58155F}"/>
                </a:ext>
              </a:extLst>
            </p:cNvPr>
            <p:cNvSpPr/>
            <p:nvPr/>
          </p:nvSpPr>
          <p:spPr>
            <a:xfrm>
              <a:off x="676965" y="711182"/>
              <a:ext cx="1067664" cy="1067664"/>
            </a:xfrm>
            <a:custGeom>
              <a:avLst/>
              <a:gdLst/>
              <a:ahLst/>
              <a:cxnLst/>
              <a:rect l="0" t="0" r="0" b="0"/>
              <a:pathLst>
                <a:path w="1067664" h="1067664">
                  <a:moveTo>
                    <a:pt x="533832" y="0"/>
                  </a:moveTo>
                  <a:cubicBezTo>
                    <a:pt x="828662" y="0"/>
                    <a:pt x="1067664" y="239001"/>
                    <a:pt x="1067664" y="533832"/>
                  </a:cubicBezTo>
                  <a:cubicBezTo>
                    <a:pt x="1067664" y="828662"/>
                    <a:pt x="828662" y="1067664"/>
                    <a:pt x="533832" y="1067664"/>
                  </a:cubicBezTo>
                  <a:cubicBezTo>
                    <a:pt x="239001" y="1067664"/>
                    <a:pt x="0" y="828662"/>
                    <a:pt x="0" y="533832"/>
                  </a:cubicBezTo>
                  <a:cubicBezTo>
                    <a:pt x="0" y="239001"/>
                    <a:pt x="239001" y="0"/>
                    <a:pt x="533832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BC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7B761461-DF38-47BE-8A48-486A05646BD5}"/>
                </a:ext>
              </a:extLst>
            </p:cNvPr>
            <p:cNvPicPr/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2382" y="962150"/>
              <a:ext cx="624840" cy="816864"/>
            </a:xfrm>
            <a:prstGeom prst="rect">
              <a:avLst/>
            </a:prstGeom>
          </p:spPr>
        </p:pic>
        <p:sp>
          <p:nvSpPr>
            <p:cNvPr id="41" name="Shape 2223">
              <a:extLst>
                <a:ext uri="{FF2B5EF4-FFF2-40B4-BE49-F238E27FC236}">
                  <a16:creationId xmlns:a16="http://schemas.microsoft.com/office/drawing/2014/main" id="{347B8214-494E-4CD2-A8B2-C726833B26D3}"/>
                </a:ext>
              </a:extLst>
            </p:cNvPr>
            <p:cNvSpPr/>
            <p:nvPr/>
          </p:nvSpPr>
          <p:spPr>
            <a:xfrm>
              <a:off x="676965" y="711182"/>
              <a:ext cx="1067664" cy="1067664"/>
            </a:xfrm>
            <a:custGeom>
              <a:avLst/>
              <a:gdLst/>
              <a:ahLst/>
              <a:cxnLst/>
              <a:rect l="0" t="0" r="0" b="0"/>
              <a:pathLst>
                <a:path w="1067664" h="1067664">
                  <a:moveTo>
                    <a:pt x="533832" y="1067664"/>
                  </a:moveTo>
                  <a:cubicBezTo>
                    <a:pt x="828662" y="1067664"/>
                    <a:pt x="1067664" y="828662"/>
                    <a:pt x="1067664" y="533832"/>
                  </a:cubicBezTo>
                  <a:cubicBezTo>
                    <a:pt x="1067664" y="239001"/>
                    <a:pt x="828662" y="0"/>
                    <a:pt x="533832" y="0"/>
                  </a:cubicBezTo>
                  <a:cubicBezTo>
                    <a:pt x="239001" y="0"/>
                    <a:pt x="0" y="239001"/>
                    <a:pt x="0" y="533832"/>
                  </a:cubicBezTo>
                  <a:cubicBezTo>
                    <a:pt x="0" y="828662"/>
                    <a:pt x="239001" y="1067664"/>
                    <a:pt x="533832" y="1067664"/>
                  </a:cubicBezTo>
                  <a:close/>
                </a:path>
              </a:pathLst>
            </a:custGeom>
            <a:ln w="11862" cap="flat">
              <a:miter lim="127000"/>
            </a:ln>
          </p:spPr>
          <p:style>
            <a:lnRef idx="1">
              <a:srgbClr val="009ED5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42" name="Shape 2224">
              <a:extLst>
                <a:ext uri="{FF2B5EF4-FFF2-40B4-BE49-F238E27FC236}">
                  <a16:creationId xmlns:a16="http://schemas.microsoft.com/office/drawing/2014/main" id="{D34ADBDF-AE8E-46DD-820E-3D6FD3B8B252}"/>
                </a:ext>
              </a:extLst>
            </p:cNvPr>
            <p:cNvSpPr/>
            <p:nvPr/>
          </p:nvSpPr>
          <p:spPr>
            <a:xfrm>
              <a:off x="3115272" y="2095508"/>
              <a:ext cx="1067664" cy="1067664"/>
            </a:xfrm>
            <a:custGeom>
              <a:avLst/>
              <a:gdLst/>
              <a:ahLst/>
              <a:cxnLst/>
              <a:rect l="0" t="0" r="0" b="0"/>
              <a:pathLst>
                <a:path w="1067664" h="1067664">
                  <a:moveTo>
                    <a:pt x="533832" y="0"/>
                  </a:moveTo>
                  <a:cubicBezTo>
                    <a:pt x="828662" y="0"/>
                    <a:pt x="1067664" y="239001"/>
                    <a:pt x="1067664" y="533832"/>
                  </a:cubicBezTo>
                  <a:cubicBezTo>
                    <a:pt x="1067664" y="828662"/>
                    <a:pt x="828662" y="1067664"/>
                    <a:pt x="533832" y="1067664"/>
                  </a:cubicBezTo>
                  <a:cubicBezTo>
                    <a:pt x="239001" y="1067664"/>
                    <a:pt x="0" y="828662"/>
                    <a:pt x="0" y="533832"/>
                  </a:cubicBezTo>
                  <a:cubicBezTo>
                    <a:pt x="0" y="239001"/>
                    <a:pt x="239001" y="0"/>
                    <a:pt x="533832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BC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F271814D-219F-4FEB-982E-B40393113456}"/>
                </a:ext>
              </a:extLst>
            </p:cNvPr>
            <p:cNvPicPr/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94846" y="2178303"/>
              <a:ext cx="826008" cy="984504"/>
            </a:xfrm>
            <a:prstGeom prst="rect">
              <a:avLst/>
            </a:prstGeom>
          </p:spPr>
        </p:pic>
        <p:sp>
          <p:nvSpPr>
            <p:cNvPr id="44" name="Shape 2227">
              <a:extLst>
                <a:ext uri="{FF2B5EF4-FFF2-40B4-BE49-F238E27FC236}">
                  <a16:creationId xmlns:a16="http://schemas.microsoft.com/office/drawing/2014/main" id="{BB204917-40EC-4D5B-84AC-BE16089D845B}"/>
                </a:ext>
              </a:extLst>
            </p:cNvPr>
            <p:cNvSpPr/>
            <p:nvPr/>
          </p:nvSpPr>
          <p:spPr>
            <a:xfrm>
              <a:off x="3115272" y="2095508"/>
              <a:ext cx="1067664" cy="1067664"/>
            </a:xfrm>
            <a:custGeom>
              <a:avLst/>
              <a:gdLst/>
              <a:ahLst/>
              <a:cxnLst/>
              <a:rect l="0" t="0" r="0" b="0"/>
              <a:pathLst>
                <a:path w="1067664" h="1067664">
                  <a:moveTo>
                    <a:pt x="533832" y="1067664"/>
                  </a:moveTo>
                  <a:cubicBezTo>
                    <a:pt x="828662" y="1067664"/>
                    <a:pt x="1067664" y="828662"/>
                    <a:pt x="1067664" y="533832"/>
                  </a:cubicBezTo>
                  <a:cubicBezTo>
                    <a:pt x="1067664" y="239001"/>
                    <a:pt x="828662" y="0"/>
                    <a:pt x="533832" y="0"/>
                  </a:cubicBezTo>
                  <a:cubicBezTo>
                    <a:pt x="239001" y="0"/>
                    <a:pt x="0" y="239001"/>
                    <a:pt x="0" y="533832"/>
                  </a:cubicBezTo>
                  <a:cubicBezTo>
                    <a:pt x="0" y="828662"/>
                    <a:pt x="239001" y="1067664"/>
                    <a:pt x="533832" y="1067664"/>
                  </a:cubicBezTo>
                  <a:close/>
                </a:path>
              </a:pathLst>
            </a:custGeom>
            <a:ln w="11862" cap="flat">
              <a:miter lim="127000"/>
            </a:ln>
          </p:spPr>
          <p:style>
            <a:lnRef idx="1">
              <a:srgbClr val="009ED5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45" name="Shape 2228">
              <a:extLst>
                <a:ext uri="{FF2B5EF4-FFF2-40B4-BE49-F238E27FC236}">
                  <a16:creationId xmlns:a16="http://schemas.microsoft.com/office/drawing/2014/main" id="{8F858F78-948B-4712-AC8F-2BF8561E0342}"/>
                </a:ext>
              </a:extLst>
            </p:cNvPr>
            <p:cNvSpPr/>
            <p:nvPr/>
          </p:nvSpPr>
          <p:spPr>
            <a:xfrm>
              <a:off x="1843993" y="2806670"/>
              <a:ext cx="1171918" cy="1119797"/>
            </a:xfrm>
            <a:custGeom>
              <a:avLst/>
              <a:gdLst/>
              <a:ahLst/>
              <a:cxnLst/>
              <a:rect l="0" t="0" r="0" b="0"/>
              <a:pathLst>
                <a:path w="1171918" h="1119797">
                  <a:moveTo>
                    <a:pt x="585954" y="0"/>
                  </a:moveTo>
                  <a:cubicBezTo>
                    <a:pt x="722573" y="0"/>
                    <a:pt x="859193" y="52120"/>
                    <a:pt x="963435" y="156362"/>
                  </a:cubicBezTo>
                  <a:cubicBezTo>
                    <a:pt x="1171918" y="364833"/>
                    <a:pt x="1171918" y="702830"/>
                    <a:pt x="963435" y="911314"/>
                  </a:cubicBezTo>
                  <a:cubicBezTo>
                    <a:pt x="754951" y="1119797"/>
                    <a:pt x="416954" y="1119797"/>
                    <a:pt x="208483" y="911314"/>
                  </a:cubicBezTo>
                  <a:cubicBezTo>
                    <a:pt x="0" y="702843"/>
                    <a:pt x="0" y="364833"/>
                    <a:pt x="208483" y="156362"/>
                  </a:cubicBezTo>
                  <a:cubicBezTo>
                    <a:pt x="312718" y="52120"/>
                    <a:pt x="449335" y="0"/>
                    <a:pt x="585954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BC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53D298C8-045B-41B3-94EA-9301EABA13B6}"/>
                </a:ext>
              </a:extLst>
            </p:cNvPr>
            <p:cNvPicPr/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81742" y="2940303"/>
              <a:ext cx="783336" cy="932688"/>
            </a:xfrm>
            <a:prstGeom prst="rect">
              <a:avLst/>
            </a:prstGeom>
          </p:spPr>
        </p:pic>
        <p:sp>
          <p:nvSpPr>
            <p:cNvPr id="47" name="Shape 2231">
              <a:extLst>
                <a:ext uri="{FF2B5EF4-FFF2-40B4-BE49-F238E27FC236}">
                  <a16:creationId xmlns:a16="http://schemas.microsoft.com/office/drawing/2014/main" id="{90A06A0E-8BAA-4596-B873-C1490D48A7E1}"/>
                </a:ext>
              </a:extLst>
            </p:cNvPr>
            <p:cNvSpPr/>
            <p:nvPr/>
          </p:nvSpPr>
          <p:spPr>
            <a:xfrm>
              <a:off x="1843993" y="2754549"/>
              <a:ext cx="1171918" cy="1171918"/>
            </a:xfrm>
            <a:custGeom>
              <a:avLst/>
              <a:gdLst/>
              <a:ahLst/>
              <a:cxnLst/>
              <a:rect l="0" t="0" r="0" b="0"/>
              <a:pathLst>
                <a:path w="1171918" h="1171918">
                  <a:moveTo>
                    <a:pt x="963435" y="963435"/>
                  </a:moveTo>
                  <a:cubicBezTo>
                    <a:pt x="1171918" y="754951"/>
                    <a:pt x="1171918" y="416954"/>
                    <a:pt x="963435" y="208483"/>
                  </a:cubicBezTo>
                  <a:cubicBezTo>
                    <a:pt x="754951" y="0"/>
                    <a:pt x="416954" y="0"/>
                    <a:pt x="208483" y="208483"/>
                  </a:cubicBezTo>
                  <a:cubicBezTo>
                    <a:pt x="0" y="416954"/>
                    <a:pt x="0" y="754964"/>
                    <a:pt x="208483" y="963435"/>
                  </a:cubicBezTo>
                  <a:cubicBezTo>
                    <a:pt x="416954" y="1171918"/>
                    <a:pt x="754951" y="1171918"/>
                    <a:pt x="963435" y="963435"/>
                  </a:cubicBezTo>
                  <a:close/>
                </a:path>
              </a:pathLst>
            </a:custGeom>
            <a:ln w="11862" cap="flat">
              <a:miter lim="127000"/>
            </a:ln>
          </p:spPr>
          <p:style>
            <a:lnRef idx="1">
              <a:srgbClr val="009ED5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48" name="Shape 2232">
              <a:extLst>
                <a:ext uri="{FF2B5EF4-FFF2-40B4-BE49-F238E27FC236}">
                  <a16:creationId xmlns:a16="http://schemas.microsoft.com/office/drawing/2014/main" id="{1B1C982F-7265-41BA-9C37-91AD9E50E1AB}"/>
                </a:ext>
              </a:extLst>
            </p:cNvPr>
            <p:cNvSpPr/>
            <p:nvPr/>
          </p:nvSpPr>
          <p:spPr>
            <a:xfrm>
              <a:off x="624836" y="2095495"/>
              <a:ext cx="1171918" cy="1119797"/>
            </a:xfrm>
            <a:custGeom>
              <a:avLst/>
              <a:gdLst/>
              <a:ahLst/>
              <a:cxnLst/>
              <a:rect l="0" t="0" r="0" b="0"/>
              <a:pathLst>
                <a:path w="1171918" h="1119797">
                  <a:moveTo>
                    <a:pt x="585954" y="0"/>
                  </a:moveTo>
                  <a:cubicBezTo>
                    <a:pt x="722573" y="0"/>
                    <a:pt x="859193" y="52120"/>
                    <a:pt x="963435" y="156362"/>
                  </a:cubicBezTo>
                  <a:cubicBezTo>
                    <a:pt x="1171918" y="364833"/>
                    <a:pt x="1171918" y="702830"/>
                    <a:pt x="963435" y="911314"/>
                  </a:cubicBezTo>
                  <a:cubicBezTo>
                    <a:pt x="754951" y="1119797"/>
                    <a:pt x="416954" y="1119797"/>
                    <a:pt x="208483" y="911314"/>
                  </a:cubicBezTo>
                  <a:cubicBezTo>
                    <a:pt x="0" y="702843"/>
                    <a:pt x="0" y="364833"/>
                    <a:pt x="208483" y="156362"/>
                  </a:cubicBezTo>
                  <a:cubicBezTo>
                    <a:pt x="312718" y="52120"/>
                    <a:pt x="449335" y="0"/>
                    <a:pt x="585954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BC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D337441C-B1A0-47C2-A624-797F58BD18BA}"/>
                </a:ext>
              </a:extLst>
            </p:cNvPr>
            <p:cNvPicPr/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1046" y="2285999"/>
              <a:ext cx="697992" cy="877824"/>
            </a:xfrm>
            <a:prstGeom prst="rect">
              <a:avLst/>
            </a:prstGeom>
          </p:spPr>
        </p:pic>
        <p:sp>
          <p:nvSpPr>
            <p:cNvPr id="50" name="Shape 2235">
              <a:extLst>
                <a:ext uri="{FF2B5EF4-FFF2-40B4-BE49-F238E27FC236}">
                  <a16:creationId xmlns:a16="http://schemas.microsoft.com/office/drawing/2014/main" id="{4AC81B3D-6230-4EC4-98F8-1B765001274A}"/>
                </a:ext>
              </a:extLst>
            </p:cNvPr>
            <p:cNvSpPr/>
            <p:nvPr/>
          </p:nvSpPr>
          <p:spPr>
            <a:xfrm>
              <a:off x="624836" y="2043374"/>
              <a:ext cx="1171918" cy="1171918"/>
            </a:xfrm>
            <a:custGeom>
              <a:avLst/>
              <a:gdLst/>
              <a:ahLst/>
              <a:cxnLst/>
              <a:rect l="0" t="0" r="0" b="0"/>
              <a:pathLst>
                <a:path w="1171918" h="1171918">
                  <a:moveTo>
                    <a:pt x="963435" y="963435"/>
                  </a:moveTo>
                  <a:cubicBezTo>
                    <a:pt x="1171918" y="754951"/>
                    <a:pt x="1171918" y="416954"/>
                    <a:pt x="963435" y="208483"/>
                  </a:cubicBezTo>
                  <a:cubicBezTo>
                    <a:pt x="754951" y="0"/>
                    <a:pt x="416954" y="0"/>
                    <a:pt x="208483" y="208483"/>
                  </a:cubicBezTo>
                  <a:cubicBezTo>
                    <a:pt x="0" y="416954"/>
                    <a:pt x="0" y="754964"/>
                    <a:pt x="208483" y="963435"/>
                  </a:cubicBezTo>
                  <a:cubicBezTo>
                    <a:pt x="416954" y="1171918"/>
                    <a:pt x="754951" y="1171918"/>
                    <a:pt x="963435" y="963435"/>
                  </a:cubicBezTo>
                  <a:close/>
                </a:path>
              </a:pathLst>
            </a:custGeom>
            <a:ln w="11862" cap="flat">
              <a:miter lim="127000"/>
            </a:ln>
          </p:spPr>
          <p:style>
            <a:lnRef idx="1">
              <a:srgbClr val="009ED5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51" name="Shape 2236">
              <a:extLst>
                <a:ext uri="{FF2B5EF4-FFF2-40B4-BE49-F238E27FC236}">
                  <a16:creationId xmlns:a16="http://schemas.microsoft.com/office/drawing/2014/main" id="{5ECC7AE2-CC4E-457C-A2C9-BD68EC9A5D2F}"/>
                </a:ext>
              </a:extLst>
            </p:cNvPr>
            <p:cNvSpPr/>
            <p:nvPr/>
          </p:nvSpPr>
          <p:spPr>
            <a:xfrm>
              <a:off x="3063144" y="673149"/>
              <a:ext cx="1171918" cy="1119797"/>
            </a:xfrm>
            <a:custGeom>
              <a:avLst/>
              <a:gdLst/>
              <a:ahLst/>
              <a:cxnLst/>
              <a:rect l="0" t="0" r="0" b="0"/>
              <a:pathLst>
                <a:path w="1171918" h="1119797">
                  <a:moveTo>
                    <a:pt x="585954" y="0"/>
                  </a:moveTo>
                  <a:cubicBezTo>
                    <a:pt x="722573" y="0"/>
                    <a:pt x="859193" y="52121"/>
                    <a:pt x="963435" y="156362"/>
                  </a:cubicBezTo>
                  <a:cubicBezTo>
                    <a:pt x="1171918" y="364833"/>
                    <a:pt x="1171918" y="702830"/>
                    <a:pt x="963435" y="911314"/>
                  </a:cubicBezTo>
                  <a:cubicBezTo>
                    <a:pt x="754952" y="1119797"/>
                    <a:pt x="416954" y="1119797"/>
                    <a:pt x="208483" y="911314"/>
                  </a:cubicBezTo>
                  <a:cubicBezTo>
                    <a:pt x="0" y="702843"/>
                    <a:pt x="0" y="364833"/>
                    <a:pt x="208483" y="156362"/>
                  </a:cubicBezTo>
                  <a:cubicBezTo>
                    <a:pt x="312718" y="52121"/>
                    <a:pt x="449335" y="0"/>
                    <a:pt x="585954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BC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508D71A1-6D36-413C-810A-30987FC20E89}"/>
                </a:ext>
              </a:extLst>
            </p:cNvPr>
            <p:cNvPicPr/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72494" y="803654"/>
              <a:ext cx="780288" cy="935736"/>
            </a:xfrm>
            <a:prstGeom prst="rect">
              <a:avLst/>
            </a:prstGeom>
          </p:spPr>
        </p:pic>
        <p:sp>
          <p:nvSpPr>
            <p:cNvPr id="53" name="Shape 2239">
              <a:extLst>
                <a:ext uri="{FF2B5EF4-FFF2-40B4-BE49-F238E27FC236}">
                  <a16:creationId xmlns:a16="http://schemas.microsoft.com/office/drawing/2014/main" id="{9423E62E-23D8-441A-84B2-CFE361178333}"/>
                </a:ext>
              </a:extLst>
            </p:cNvPr>
            <p:cNvSpPr/>
            <p:nvPr/>
          </p:nvSpPr>
          <p:spPr>
            <a:xfrm>
              <a:off x="3063144" y="621029"/>
              <a:ext cx="1171918" cy="1171918"/>
            </a:xfrm>
            <a:custGeom>
              <a:avLst/>
              <a:gdLst/>
              <a:ahLst/>
              <a:cxnLst/>
              <a:rect l="0" t="0" r="0" b="0"/>
              <a:pathLst>
                <a:path w="1171918" h="1171918">
                  <a:moveTo>
                    <a:pt x="963435" y="963435"/>
                  </a:moveTo>
                  <a:cubicBezTo>
                    <a:pt x="1171918" y="754951"/>
                    <a:pt x="1171918" y="416954"/>
                    <a:pt x="963435" y="208483"/>
                  </a:cubicBezTo>
                  <a:cubicBezTo>
                    <a:pt x="754952" y="0"/>
                    <a:pt x="416954" y="0"/>
                    <a:pt x="208483" y="208483"/>
                  </a:cubicBezTo>
                  <a:cubicBezTo>
                    <a:pt x="0" y="416954"/>
                    <a:pt x="0" y="754964"/>
                    <a:pt x="208483" y="963435"/>
                  </a:cubicBezTo>
                  <a:cubicBezTo>
                    <a:pt x="416954" y="1171918"/>
                    <a:pt x="754952" y="1171918"/>
                    <a:pt x="963435" y="963435"/>
                  </a:cubicBezTo>
                  <a:close/>
                </a:path>
              </a:pathLst>
            </a:custGeom>
            <a:ln w="11862" cap="flat">
              <a:miter lim="127000"/>
            </a:ln>
          </p:spPr>
          <p:style>
            <a:lnRef idx="1">
              <a:srgbClr val="009ED5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54" name="Shape 2240">
              <a:extLst>
                <a:ext uri="{FF2B5EF4-FFF2-40B4-BE49-F238E27FC236}">
                  <a16:creationId xmlns:a16="http://schemas.microsoft.com/office/drawing/2014/main" id="{FC5B00D9-FF8A-4714-8425-A4FAAB620392}"/>
                </a:ext>
              </a:extLst>
            </p:cNvPr>
            <p:cNvSpPr/>
            <p:nvPr/>
          </p:nvSpPr>
          <p:spPr>
            <a:xfrm>
              <a:off x="1896118" y="14"/>
              <a:ext cx="1067664" cy="1067664"/>
            </a:xfrm>
            <a:custGeom>
              <a:avLst/>
              <a:gdLst/>
              <a:ahLst/>
              <a:cxnLst/>
              <a:rect l="0" t="0" r="0" b="0"/>
              <a:pathLst>
                <a:path w="1067664" h="1067664">
                  <a:moveTo>
                    <a:pt x="533832" y="0"/>
                  </a:moveTo>
                  <a:cubicBezTo>
                    <a:pt x="828662" y="0"/>
                    <a:pt x="1067664" y="239001"/>
                    <a:pt x="1067664" y="533832"/>
                  </a:cubicBezTo>
                  <a:cubicBezTo>
                    <a:pt x="1067664" y="828662"/>
                    <a:pt x="828662" y="1067664"/>
                    <a:pt x="533832" y="1067664"/>
                  </a:cubicBezTo>
                  <a:cubicBezTo>
                    <a:pt x="239001" y="1067664"/>
                    <a:pt x="0" y="828662"/>
                    <a:pt x="0" y="533832"/>
                  </a:cubicBezTo>
                  <a:cubicBezTo>
                    <a:pt x="0" y="239001"/>
                    <a:pt x="239001" y="0"/>
                    <a:pt x="533832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BC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DABA1D81-1401-4307-8670-15047512F8B7}"/>
                </a:ext>
              </a:extLst>
            </p:cNvPr>
            <p:cNvPicPr/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38486" y="86358"/>
              <a:ext cx="859536" cy="981456"/>
            </a:xfrm>
            <a:prstGeom prst="rect">
              <a:avLst/>
            </a:prstGeom>
          </p:spPr>
        </p:pic>
        <p:sp>
          <p:nvSpPr>
            <p:cNvPr id="56" name="Shape 2243">
              <a:extLst>
                <a:ext uri="{FF2B5EF4-FFF2-40B4-BE49-F238E27FC236}">
                  <a16:creationId xmlns:a16="http://schemas.microsoft.com/office/drawing/2014/main" id="{47E35396-E7BC-4239-A4BD-2508AB99CB44}"/>
                </a:ext>
              </a:extLst>
            </p:cNvPr>
            <p:cNvSpPr/>
            <p:nvPr/>
          </p:nvSpPr>
          <p:spPr>
            <a:xfrm>
              <a:off x="1896118" y="14"/>
              <a:ext cx="1067664" cy="1067664"/>
            </a:xfrm>
            <a:custGeom>
              <a:avLst/>
              <a:gdLst/>
              <a:ahLst/>
              <a:cxnLst/>
              <a:rect l="0" t="0" r="0" b="0"/>
              <a:pathLst>
                <a:path w="1067664" h="1067664">
                  <a:moveTo>
                    <a:pt x="533832" y="1067664"/>
                  </a:moveTo>
                  <a:cubicBezTo>
                    <a:pt x="828662" y="1067664"/>
                    <a:pt x="1067664" y="828662"/>
                    <a:pt x="1067664" y="533832"/>
                  </a:cubicBezTo>
                  <a:cubicBezTo>
                    <a:pt x="1067664" y="239001"/>
                    <a:pt x="828662" y="0"/>
                    <a:pt x="533832" y="0"/>
                  </a:cubicBezTo>
                  <a:cubicBezTo>
                    <a:pt x="239001" y="0"/>
                    <a:pt x="0" y="239001"/>
                    <a:pt x="0" y="533832"/>
                  </a:cubicBezTo>
                  <a:cubicBezTo>
                    <a:pt x="0" y="828662"/>
                    <a:pt x="239001" y="1067664"/>
                    <a:pt x="533832" y="1067664"/>
                  </a:cubicBezTo>
                  <a:close/>
                </a:path>
              </a:pathLst>
            </a:custGeom>
            <a:ln w="11862" cap="flat">
              <a:miter lim="127000"/>
            </a:ln>
          </p:spPr>
          <p:style>
            <a:lnRef idx="1">
              <a:srgbClr val="009ED5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62752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F3B5FA0-520F-4D5F-AEBC-4305348E38AF}"/>
              </a:ext>
            </a:extLst>
          </p:cNvPr>
          <p:cNvSpPr txBox="1"/>
          <p:nvPr/>
        </p:nvSpPr>
        <p:spPr>
          <a:xfrm>
            <a:off x="1524000" y="547465"/>
            <a:ext cx="6417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Em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đồng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tình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hoặc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không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đồng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tình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với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việc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làm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của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bạn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nào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trong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tranh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?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Vì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sao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E59C51-8063-499C-A65D-674DACA0AB6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829" y="514350"/>
            <a:ext cx="1258171" cy="583857"/>
          </a:xfrm>
          <a:prstGeom prst="rect">
            <a:avLst/>
          </a:prstGeom>
        </p:spPr>
      </p:pic>
      <p:grpSp>
        <p:nvGrpSpPr>
          <p:cNvPr id="57" name="Group 56">
            <a:extLst>
              <a:ext uri="{FF2B5EF4-FFF2-40B4-BE49-F238E27FC236}">
                <a16:creationId xmlns:a16="http://schemas.microsoft.com/office/drawing/2014/main" id="{D58F0796-F163-4039-BBA4-5972AB8F71C0}"/>
              </a:ext>
            </a:extLst>
          </p:cNvPr>
          <p:cNvGrpSpPr/>
          <p:nvPr/>
        </p:nvGrpSpPr>
        <p:grpSpPr>
          <a:xfrm>
            <a:off x="2411760" y="1328960"/>
            <a:ext cx="4141101" cy="2880320"/>
            <a:chOff x="0" y="-3148"/>
            <a:chExt cx="2336188" cy="2000165"/>
          </a:xfrm>
        </p:grpSpPr>
        <p:sp>
          <p:nvSpPr>
            <p:cNvPr id="58" name="Shape 2204">
              <a:extLst>
                <a:ext uri="{FF2B5EF4-FFF2-40B4-BE49-F238E27FC236}">
                  <a16:creationId xmlns:a16="http://schemas.microsoft.com/office/drawing/2014/main" id="{21A247DF-8B30-4E5E-8E3D-6C4B14496955}"/>
                </a:ext>
              </a:extLst>
            </p:cNvPr>
            <p:cNvSpPr/>
            <p:nvPr/>
          </p:nvSpPr>
          <p:spPr>
            <a:xfrm>
              <a:off x="0" y="5"/>
              <a:ext cx="2300262" cy="1997012"/>
            </a:xfrm>
            <a:custGeom>
              <a:avLst/>
              <a:gdLst/>
              <a:ahLst/>
              <a:cxnLst/>
              <a:rect l="0" t="0" r="0" b="0"/>
              <a:pathLst>
                <a:path w="2300262" h="1997012">
                  <a:moveTo>
                    <a:pt x="283591" y="0"/>
                  </a:moveTo>
                  <a:lnTo>
                    <a:pt x="2149577" y="0"/>
                  </a:lnTo>
                  <a:cubicBezTo>
                    <a:pt x="2300262" y="0"/>
                    <a:pt x="2290267" y="150368"/>
                    <a:pt x="2290267" y="150368"/>
                  </a:cubicBezTo>
                  <a:lnTo>
                    <a:pt x="2177377" y="1846656"/>
                  </a:lnTo>
                  <a:cubicBezTo>
                    <a:pt x="2167369" y="1997012"/>
                    <a:pt x="2016671" y="1997012"/>
                    <a:pt x="2016671" y="1997012"/>
                  </a:cubicBezTo>
                  <a:lnTo>
                    <a:pt x="150685" y="1997012"/>
                  </a:lnTo>
                  <a:cubicBezTo>
                    <a:pt x="0" y="1997012"/>
                    <a:pt x="10008" y="1846656"/>
                    <a:pt x="10008" y="1846656"/>
                  </a:cubicBezTo>
                  <a:lnTo>
                    <a:pt x="122898" y="150368"/>
                  </a:lnTo>
                  <a:cubicBezTo>
                    <a:pt x="132906" y="0"/>
                    <a:pt x="283591" y="0"/>
                    <a:pt x="283591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EA5B6B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54D605C2-2E66-4341-8188-17FBFB945409}"/>
                </a:ext>
              </a:extLst>
            </p:cNvPr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9" y="-3148"/>
              <a:ext cx="2282952" cy="1999488"/>
            </a:xfrm>
            <a:prstGeom prst="rect">
              <a:avLst/>
            </a:prstGeom>
          </p:spPr>
        </p:pic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CD468FDD-D391-4C1E-B59D-C8926C2A6FE7}"/>
                </a:ext>
              </a:extLst>
            </p:cNvPr>
            <p:cNvSpPr/>
            <p:nvPr/>
          </p:nvSpPr>
          <p:spPr>
            <a:xfrm>
              <a:off x="2242274" y="190532"/>
              <a:ext cx="93914" cy="15876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endParaRPr lang="en-US" sz="1300" dirty="0">
                <a:solidFill>
                  <a:srgbClr val="181717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</p:grpSp>
      <p:grpSp>
        <p:nvGrpSpPr>
          <p:cNvPr id="8" name="Google Shape;6118;p55">
            <a:extLst>
              <a:ext uri="{FF2B5EF4-FFF2-40B4-BE49-F238E27FC236}">
                <a16:creationId xmlns:a16="http://schemas.microsoft.com/office/drawing/2014/main" id="{13BD6192-09C5-49DA-A7EF-59F7AB5602EC}"/>
              </a:ext>
            </a:extLst>
          </p:cNvPr>
          <p:cNvGrpSpPr/>
          <p:nvPr/>
        </p:nvGrpSpPr>
        <p:grpSpPr>
          <a:xfrm>
            <a:off x="3707904" y="4304763"/>
            <a:ext cx="642066" cy="565612"/>
            <a:chOff x="1359398" y="3682271"/>
            <a:chExt cx="395296" cy="371966"/>
          </a:xfrm>
        </p:grpSpPr>
        <p:sp>
          <p:nvSpPr>
            <p:cNvPr id="9" name="Google Shape;6119;p55">
              <a:extLst>
                <a:ext uri="{FF2B5EF4-FFF2-40B4-BE49-F238E27FC236}">
                  <a16:creationId xmlns:a16="http://schemas.microsoft.com/office/drawing/2014/main" id="{EFBD1E04-3979-4DC0-9FB5-A8F2217567A0}"/>
                </a:ext>
              </a:extLst>
            </p:cNvPr>
            <p:cNvSpPr/>
            <p:nvPr/>
          </p:nvSpPr>
          <p:spPr>
            <a:xfrm>
              <a:off x="1382911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70" y="1"/>
                    <a:pt x="0" y="3171"/>
                    <a:pt x="0" y="7083"/>
                  </a:cubicBezTo>
                  <a:cubicBezTo>
                    <a:pt x="0" y="10988"/>
                    <a:pt x="3170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10" name="Google Shape;6120;p55">
              <a:extLst>
                <a:ext uri="{FF2B5EF4-FFF2-40B4-BE49-F238E27FC236}">
                  <a16:creationId xmlns:a16="http://schemas.microsoft.com/office/drawing/2014/main" id="{3EEEC2D1-5004-4E95-BBB1-BD8EB88D2A59}"/>
                </a:ext>
              </a:extLst>
            </p:cNvPr>
            <p:cNvSpPr/>
            <p:nvPr/>
          </p:nvSpPr>
          <p:spPr>
            <a:xfrm>
              <a:off x="1498090" y="3920668"/>
              <a:ext cx="141241" cy="39172"/>
            </a:xfrm>
            <a:custGeom>
              <a:avLst/>
              <a:gdLst/>
              <a:ahLst/>
              <a:cxnLst/>
              <a:rect l="l" t="t" r="r" b="b"/>
              <a:pathLst>
                <a:path w="5376" h="1491" extrusionOk="0">
                  <a:moveTo>
                    <a:pt x="408" y="0"/>
                  </a:moveTo>
                  <a:cubicBezTo>
                    <a:pt x="190" y="0"/>
                    <a:pt x="1" y="270"/>
                    <a:pt x="194" y="485"/>
                  </a:cubicBezTo>
                  <a:cubicBezTo>
                    <a:pt x="777" y="1109"/>
                    <a:pt x="1706" y="1491"/>
                    <a:pt x="2691" y="1491"/>
                  </a:cubicBezTo>
                  <a:cubicBezTo>
                    <a:pt x="3676" y="1491"/>
                    <a:pt x="4606" y="1109"/>
                    <a:pt x="5181" y="485"/>
                  </a:cubicBezTo>
                  <a:cubicBezTo>
                    <a:pt x="5375" y="270"/>
                    <a:pt x="5181" y="0"/>
                    <a:pt x="4964" y="0"/>
                  </a:cubicBezTo>
                  <a:cubicBezTo>
                    <a:pt x="4894" y="0"/>
                    <a:pt x="4821" y="29"/>
                    <a:pt x="4758" y="97"/>
                  </a:cubicBezTo>
                  <a:cubicBezTo>
                    <a:pt x="4287" y="610"/>
                    <a:pt x="3510" y="915"/>
                    <a:pt x="2684" y="915"/>
                  </a:cubicBezTo>
                  <a:cubicBezTo>
                    <a:pt x="1859" y="915"/>
                    <a:pt x="1089" y="610"/>
                    <a:pt x="617" y="97"/>
                  </a:cubicBezTo>
                  <a:cubicBezTo>
                    <a:pt x="553" y="29"/>
                    <a:pt x="479" y="0"/>
                    <a:pt x="408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11" name="Google Shape;6121;p55">
              <a:extLst>
                <a:ext uri="{FF2B5EF4-FFF2-40B4-BE49-F238E27FC236}">
                  <a16:creationId xmlns:a16="http://schemas.microsoft.com/office/drawing/2014/main" id="{04748C54-C2E9-44FC-8D35-EDCE251B0615}"/>
                </a:ext>
              </a:extLst>
            </p:cNvPr>
            <p:cNvSpPr/>
            <p:nvPr/>
          </p:nvSpPr>
          <p:spPr>
            <a:xfrm>
              <a:off x="1490786" y="3826428"/>
              <a:ext cx="30108" cy="41931"/>
            </a:xfrm>
            <a:custGeom>
              <a:avLst/>
              <a:gdLst/>
              <a:ahLst/>
              <a:cxnLst/>
              <a:rect l="l" t="t" r="r" b="b"/>
              <a:pathLst>
                <a:path w="1146" h="1596" extrusionOk="0">
                  <a:moveTo>
                    <a:pt x="557" y="0"/>
                  </a:moveTo>
                  <a:cubicBezTo>
                    <a:pt x="251" y="0"/>
                    <a:pt x="1" y="254"/>
                    <a:pt x="1" y="569"/>
                  </a:cubicBezTo>
                  <a:lnTo>
                    <a:pt x="1" y="1020"/>
                  </a:lnTo>
                  <a:cubicBezTo>
                    <a:pt x="1" y="1339"/>
                    <a:pt x="257" y="1596"/>
                    <a:pt x="569" y="1596"/>
                  </a:cubicBezTo>
                  <a:cubicBezTo>
                    <a:pt x="888" y="1596"/>
                    <a:pt x="1145" y="1339"/>
                    <a:pt x="1145" y="1027"/>
                  </a:cubicBezTo>
                  <a:lnTo>
                    <a:pt x="1145" y="569"/>
                  </a:lnTo>
                  <a:cubicBezTo>
                    <a:pt x="1145" y="250"/>
                    <a:pt x="888" y="0"/>
                    <a:pt x="569" y="0"/>
                  </a:cubicBezTo>
                  <a:cubicBezTo>
                    <a:pt x="565" y="0"/>
                    <a:pt x="561" y="0"/>
                    <a:pt x="557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12" name="Google Shape;6122;p55">
              <a:extLst>
                <a:ext uri="{FF2B5EF4-FFF2-40B4-BE49-F238E27FC236}">
                  <a16:creationId xmlns:a16="http://schemas.microsoft.com/office/drawing/2014/main" id="{EC36C4FA-398A-46E3-9CC7-D136FEB06264}"/>
                </a:ext>
              </a:extLst>
            </p:cNvPr>
            <p:cNvSpPr/>
            <p:nvPr/>
          </p:nvSpPr>
          <p:spPr>
            <a:xfrm>
              <a:off x="1502819" y="3826349"/>
              <a:ext cx="18075" cy="29951"/>
            </a:xfrm>
            <a:custGeom>
              <a:avLst/>
              <a:gdLst/>
              <a:ahLst/>
              <a:cxnLst/>
              <a:rect l="l" t="t" r="r" b="b"/>
              <a:pathLst>
                <a:path w="688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13" name="Google Shape;6123;p55">
              <a:extLst>
                <a:ext uri="{FF2B5EF4-FFF2-40B4-BE49-F238E27FC236}">
                  <a16:creationId xmlns:a16="http://schemas.microsoft.com/office/drawing/2014/main" id="{4EF81698-369B-4FC5-A9E8-A37CA9AF396D}"/>
                </a:ext>
              </a:extLst>
            </p:cNvPr>
            <p:cNvSpPr/>
            <p:nvPr/>
          </p:nvSpPr>
          <p:spPr>
            <a:xfrm>
              <a:off x="1616710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76" y="1"/>
                  </a:moveTo>
                  <a:cubicBezTo>
                    <a:pt x="257" y="1"/>
                    <a:pt x="1" y="257"/>
                    <a:pt x="1" y="576"/>
                  </a:cubicBezTo>
                  <a:lnTo>
                    <a:pt x="1" y="1027"/>
                  </a:lnTo>
                  <a:cubicBezTo>
                    <a:pt x="1" y="1346"/>
                    <a:pt x="257" y="1603"/>
                    <a:pt x="576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76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14" name="Google Shape;6124;p55">
              <a:extLst>
                <a:ext uri="{FF2B5EF4-FFF2-40B4-BE49-F238E27FC236}">
                  <a16:creationId xmlns:a16="http://schemas.microsoft.com/office/drawing/2014/main" id="{F1345C21-93F5-4687-AFD5-49EDC6492FBA}"/>
                </a:ext>
              </a:extLst>
            </p:cNvPr>
            <p:cNvSpPr/>
            <p:nvPr/>
          </p:nvSpPr>
          <p:spPr>
            <a:xfrm>
              <a:off x="1628743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82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8" y="3"/>
                  </a:cubicBezTo>
                  <a:cubicBezTo>
                    <a:pt x="106" y="1"/>
                    <a:pt x="94" y="1"/>
                    <a:pt x="82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15" name="Google Shape;6125;p55">
              <a:extLst>
                <a:ext uri="{FF2B5EF4-FFF2-40B4-BE49-F238E27FC236}">
                  <a16:creationId xmlns:a16="http://schemas.microsoft.com/office/drawing/2014/main" id="{BD71ECC0-384A-4759-B6A3-BBD53DBB5EBD}"/>
                </a:ext>
              </a:extLst>
            </p:cNvPr>
            <p:cNvSpPr/>
            <p:nvPr/>
          </p:nvSpPr>
          <p:spPr>
            <a:xfrm>
              <a:off x="1359398" y="3724018"/>
              <a:ext cx="353733" cy="330114"/>
            </a:xfrm>
            <a:custGeom>
              <a:avLst/>
              <a:gdLst/>
              <a:ahLst/>
              <a:cxnLst/>
              <a:rect l="l" t="t" r="r" b="b"/>
              <a:pathLst>
                <a:path w="13464" h="12565" extrusionOk="0">
                  <a:moveTo>
                    <a:pt x="3510" y="0"/>
                  </a:moveTo>
                  <a:cubicBezTo>
                    <a:pt x="250" y="2650"/>
                    <a:pt x="1" y="7526"/>
                    <a:pt x="2969" y="10495"/>
                  </a:cubicBezTo>
                  <a:cubicBezTo>
                    <a:pt x="4356" y="11882"/>
                    <a:pt x="6164" y="12564"/>
                    <a:pt x="7967" y="12564"/>
                  </a:cubicBezTo>
                  <a:cubicBezTo>
                    <a:pt x="10014" y="12564"/>
                    <a:pt x="12055" y="11684"/>
                    <a:pt x="13464" y="9954"/>
                  </a:cubicBezTo>
                  <a:lnTo>
                    <a:pt x="13464" y="9954"/>
                  </a:lnTo>
                  <a:cubicBezTo>
                    <a:pt x="12201" y="10980"/>
                    <a:pt x="10627" y="11542"/>
                    <a:pt x="8997" y="11542"/>
                  </a:cubicBezTo>
                  <a:cubicBezTo>
                    <a:pt x="6271" y="11542"/>
                    <a:pt x="3781" y="9968"/>
                    <a:pt x="2609" y="7505"/>
                  </a:cubicBezTo>
                  <a:cubicBezTo>
                    <a:pt x="1436" y="5036"/>
                    <a:pt x="1783" y="2116"/>
                    <a:pt x="3510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</p:grpSp>
      <p:grpSp>
        <p:nvGrpSpPr>
          <p:cNvPr id="16" name="Google Shape;6126;p55">
            <a:extLst>
              <a:ext uri="{FF2B5EF4-FFF2-40B4-BE49-F238E27FC236}">
                <a16:creationId xmlns:a16="http://schemas.microsoft.com/office/drawing/2014/main" id="{C608B8DD-F6BE-45BA-A1AD-1DC203586E82}"/>
              </a:ext>
            </a:extLst>
          </p:cNvPr>
          <p:cNvGrpSpPr/>
          <p:nvPr/>
        </p:nvGrpSpPr>
        <p:grpSpPr>
          <a:xfrm>
            <a:off x="4716553" y="4304763"/>
            <a:ext cx="642067" cy="565612"/>
            <a:chOff x="1908099" y="3682271"/>
            <a:chExt cx="395296" cy="371966"/>
          </a:xfrm>
        </p:grpSpPr>
        <p:sp>
          <p:nvSpPr>
            <p:cNvPr id="17" name="Google Shape;6127;p55">
              <a:extLst>
                <a:ext uri="{FF2B5EF4-FFF2-40B4-BE49-F238E27FC236}">
                  <a16:creationId xmlns:a16="http://schemas.microsoft.com/office/drawing/2014/main" id="{FBB1DC79-78F7-471D-8B26-000FBF56AACB}"/>
                </a:ext>
              </a:extLst>
            </p:cNvPr>
            <p:cNvSpPr/>
            <p:nvPr/>
          </p:nvSpPr>
          <p:spPr>
            <a:xfrm>
              <a:off x="1931613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63" y="1"/>
                    <a:pt x="0" y="3171"/>
                    <a:pt x="0" y="7083"/>
                  </a:cubicBezTo>
                  <a:cubicBezTo>
                    <a:pt x="0" y="10988"/>
                    <a:pt x="3163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18" name="Google Shape;6128;p55">
              <a:extLst>
                <a:ext uri="{FF2B5EF4-FFF2-40B4-BE49-F238E27FC236}">
                  <a16:creationId xmlns:a16="http://schemas.microsoft.com/office/drawing/2014/main" id="{249045E6-2371-48A7-8655-A4A2AAF74158}"/>
                </a:ext>
              </a:extLst>
            </p:cNvPr>
            <p:cNvSpPr/>
            <p:nvPr/>
          </p:nvSpPr>
          <p:spPr>
            <a:xfrm>
              <a:off x="2039487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19" name="Google Shape;6129;p55">
              <a:extLst>
                <a:ext uri="{FF2B5EF4-FFF2-40B4-BE49-F238E27FC236}">
                  <a16:creationId xmlns:a16="http://schemas.microsoft.com/office/drawing/2014/main" id="{F3FAF835-C07C-44A7-8C64-625C1CFD7053}"/>
                </a:ext>
              </a:extLst>
            </p:cNvPr>
            <p:cNvSpPr/>
            <p:nvPr/>
          </p:nvSpPr>
          <p:spPr>
            <a:xfrm>
              <a:off x="2051520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20" name="Google Shape;6130;p55">
              <a:extLst>
                <a:ext uri="{FF2B5EF4-FFF2-40B4-BE49-F238E27FC236}">
                  <a16:creationId xmlns:a16="http://schemas.microsoft.com/office/drawing/2014/main" id="{EEDE839B-6F9D-4DC7-AB78-78EB5B8CF759}"/>
                </a:ext>
              </a:extLst>
            </p:cNvPr>
            <p:cNvSpPr/>
            <p:nvPr/>
          </p:nvSpPr>
          <p:spPr>
            <a:xfrm>
              <a:off x="2165412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21" name="Google Shape;6131;p55">
              <a:extLst>
                <a:ext uri="{FF2B5EF4-FFF2-40B4-BE49-F238E27FC236}">
                  <a16:creationId xmlns:a16="http://schemas.microsoft.com/office/drawing/2014/main" id="{885D8D5D-06EE-451D-AEB1-F493DDEC5C9E}"/>
                </a:ext>
              </a:extLst>
            </p:cNvPr>
            <p:cNvSpPr/>
            <p:nvPr/>
          </p:nvSpPr>
          <p:spPr>
            <a:xfrm>
              <a:off x="2177444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22" name="Google Shape;6132;p55">
              <a:extLst>
                <a:ext uri="{FF2B5EF4-FFF2-40B4-BE49-F238E27FC236}">
                  <a16:creationId xmlns:a16="http://schemas.microsoft.com/office/drawing/2014/main" id="{84819CB6-8FB9-461C-A114-639396BA4538}"/>
                </a:ext>
              </a:extLst>
            </p:cNvPr>
            <p:cNvSpPr/>
            <p:nvPr/>
          </p:nvSpPr>
          <p:spPr>
            <a:xfrm>
              <a:off x="2047501" y="3920825"/>
              <a:ext cx="140532" cy="39015"/>
            </a:xfrm>
            <a:custGeom>
              <a:avLst/>
              <a:gdLst/>
              <a:ahLst/>
              <a:cxnLst/>
              <a:rect l="l" t="t" r="r" b="b"/>
              <a:pathLst>
                <a:path w="5349" h="1485" extrusionOk="0">
                  <a:moveTo>
                    <a:pt x="2664" y="0"/>
                  </a:moveTo>
                  <a:cubicBezTo>
                    <a:pt x="1679" y="0"/>
                    <a:pt x="750" y="375"/>
                    <a:pt x="167" y="1006"/>
                  </a:cubicBezTo>
                  <a:cubicBezTo>
                    <a:pt x="1" y="1186"/>
                    <a:pt x="132" y="1485"/>
                    <a:pt x="382" y="1485"/>
                  </a:cubicBezTo>
                  <a:cubicBezTo>
                    <a:pt x="458" y="1478"/>
                    <a:pt x="535" y="1443"/>
                    <a:pt x="590" y="1388"/>
                  </a:cubicBezTo>
                  <a:cubicBezTo>
                    <a:pt x="1062" y="874"/>
                    <a:pt x="1839" y="562"/>
                    <a:pt x="2664" y="562"/>
                  </a:cubicBezTo>
                  <a:cubicBezTo>
                    <a:pt x="3490" y="562"/>
                    <a:pt x="4259" y="874"/>
                    <a:pt x="4738" y="1388"/>
                  </a:cubicBezTo>
                  <a:cubicBezTo>
                    <a:pt x="4800" y="1455"/>
                    <a:pt x="4872" y="1483"/>
                    <a:pt x="4941" y="1483"/>
                  </a:cubicBezTo>
                  <a:cubicBezTo>
                    <a:pt x="5157" y="1483"/>
                    <a:pt x="5349" y="1209"/>
                    <a:pt x="5154" y="999"/>
                  </a:cubicBezTo>
                  <a:cubicBezTo>
                    <a:pt x="4579" y="375"/>
                    <a:pt x="3642" y="0"/>
                    <a:pt x="2664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23" name="Google Shape;6133;p55">
              <a:extLst>
                <a:ext uri="{FF2B5EF4-FFF2-40B4-BE49-F238E27FC236}">
                  <a16:creationId xmlns:a16="http://schemas.microsoft.com/office/drawing/2014/main" id="{C9462020-DD7A-4699-B113-4D03E741C7AA}"/>
                </a:ext>
              </a:extLst>
            </p:cNvPr>
            <p:cNvSpPr/>
            <p:nvPr/>
          </p:nvSpPr>
          <p:spPr>
            <a:xfrm>
              <a:off x="1908099" y="3724018"/>
              <a:ext cx="353549" cy="330114"/>
            </a:xfrm>
            <a:custGeom>
              <a:avLst/>
              <a:gdLst/>
              <a:ahLst/>
              <a:cxnLst/>
              <a:rect l="l" t="t" r="r" b="b"/>
              <a:pathLst>
                <a:path w="13457" h="12565" extrusionOk="0">
                  <a:moveTo>
                    <a:pt x="3503" y="0"/>
                  </a:moveTo>
                  <a:lnTo>
                    <a:pt x="3503" y="0"/>
                  </a:lnTo>
                  <a:cubicBezTo>
                    <a:pt x="250" y="2650"/>
                    <a:pt x="0" y="7526"/>
                    <a:pt x="2969" y="10495"/>
                  </a:cubicBezTo>
                  <a:cubicBezTo>
                    <a:pt x="4356" y="11882"/>
                    <a:pt x="6164" y="12564"/>
                    <a:pt x="7966" y="12564"/>
                  </a:cubicBezTo>
                  <a:cubicBezTo>
                    <a:pt x="10013" y="12564"/>
                    <a:pt x="12051" y="11684"/>
                    <a:pt x="13457" y="9954"/>
                  </a:cubicBezTo>
                  <a:lnTo>
                    <a:pt x="13457" y="9954"/>
                  </a:lnTo>
                  <a:cubicBezTo>
                    <a:pt x="12201" y="10980"/>
                    <a:pt x="10620" y="11542"/>
                    <a:pt x="8997" y="11542"/>
                  </a:cubicBezTo>
                  <a:cubicBezTo>
                    <a:pt x="6264" y="11542"/>
                    <a:pt x="3781" y="9968"/>
                    <a:pt x="2608" y="7505"/>
                  </a:cubicBezTo>
                  <a:cubicBezTo>
                    <a:pt x="1436" y="5036"/>
                    <a:pt x="1783" y="2116"/>
                    <a:pt x="3503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</p:grpSp>
    </p:spTree>
    <p:extLst>
      <p:ext uri="{BB962C8B-B14F-4D97-AF65-F5344CB8AC3E}">
        <p14:creationId xmlns:p14="http://schemas.microsoft.com/office/powerpoint/2010/main" val="2378051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35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" accel="10000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35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" accel="10000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69136E-6 L -0.06632 4.69136E-6 " pathEditMode="relative" rAng="0" ptsTypes="AA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1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F3B5FA0-520F-4D5F-AEBC-4305348E38AF}"/>
              </a:ext>
            </a:extLst>
          </p:cNvPr>
          <p:cNvSpPr txBox="1"/>
          <p:nvPr/>
        </p:nvSpPr>
        <p:spPr>
          <a:xfrm>
            <a:off x="1524000" y="547465"/>
            <a:ext cx="6417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Em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đồng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tình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hoặc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không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đồng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tình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với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việc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làm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của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bạn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trong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tranh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?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Vì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sao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E59C51-8063-499C-A65D-674DACA0AB6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829" y="514350"/>
            <a:ext cx="1258171" cy="58385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D47C70C6-11E6-4E8C-B491-35531640E457}"/>
              </a:ext>
            </a:extLst>
          </p:cNvPr>
          <p:cNvGrpSpPr/>
          <p:nvPr/>
        </p:nvGrpSpPr>
        <p:grpSpPr>
          <a:xfrm>
            <a:off x="1923410" y="1319240"/>
            <a:ext cx="6040025" cy="2972582"/>
            <a:chOff x="2173177" y="-3148"/>
            <a:chExt cx="3204462" cy="2000165"/>
          </a:xfrm>
        </p:grpSpPr>
        <p:sp>
          <p:nvSpPr>
            <p:cNvPr id="11" name="Shape 2207">
              <a:extLst>
                <a:ext uri="{FF2B5EF4-FFF2-40B4-BE49-F238E27FC236}">
                  <a16:creationId xmlns:a16="http://schemas.microsoft.com/office/drawing/2014/main" id="{A4525C05-E59E-4860-8610-ABAD5F2608F6}"/>
                </a:ext>
              </a:extLst>
            </p:cNvPr>
            <p:cNvSpPr/>
            <p:nvPr/>
          </p:nvSpPr>
          <p:spPr>
            <a:xfrm>
              <a:off x="2408188" y="5"/>
              <a:ext cx="2300262" cy="1997012"/>
            </a:xfrm>
            <a:custGeom>
              <a:avLst/>
              <a:gdLst/>
              <a:ahLst/>
              <a:cxnLst/>
              <a:rect l="0" t="0" r="0" b="0"/>
              <a:pathLst>
                <a:path w="2300262" h="1997012">
                  <a:moveTo>
                    <a:pt x="283591" y="0"/>
                  </a:moveTo>
                  <a:lnTo>
                    <a:pt x="2149576" y="0"/>
                  </a:lnTo>
                  <a:cubicBezTo>
                    <a:pt x="2300262" y="0"/>
                    <a:pt x="2290267" y="150368"/>
                    <a:pt x="2290267" y="150368"/>
                  </a:cubicBezTo>
                  <a:lnTo>
                    <a:pt x="2177377" y="1846656"/>
                  </a:lnTo>
                  <a:cubicBezTo>
                    <a:pt x="2167369" y="1997012"/>
                    <a:pt x="2016671" y="1997012"/>
                    <a:pt x="2016671" y="1997012"/>
                  </a:cubicBezTo>
                  <a:lnTo>
                    <a:pt x="150685" y="1997012"/>
                  </a:lnTo>
                  <a:cubicBezTo>
                    <a:pt x="0" y="1997012"/>
                    <a:pt x="10008" y="1846656"/>
                    <a:pt x="10008" y="1846656"/>
                  </a:cubicBezTo>
                  <a:lnTo>
                    <a:pt x="122898" y="150368"/>
                  </a:lnTo>
                  <a:cubicBezTo>
                    <a:pt x="132905" y="0"/>
                    <a:pt x="283591" y="0"/>
                    <a:pt x="283591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9BB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63ED896-5524-4FC0-B648-954C5A803C8C}"/>
                </a:ext>
              </a:extLst>
            </p:cNvPr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16231" y="-3148"/>
              <a:ext cx="2282952" cy="1999488"/>
            </a:xfrm>
            <a:prstGeom prst="rect">
              <a:avLst/>
            </a:prstGeom>
          </p:spPr>
        </p:pic>
        <p:sp>
          <p:nvSpPr>
            <p:cNvPr id="13" name="Shape 2210">
              <a:extLst>
                <a:ext uri="{FF2B5EF4-FFF2-40B4-BE49-F238E27FC236}">
                  <a16:creationId xmlns:a16="http://schemas.microsoft.com/office/drawing/2014/main" id="{F6E9AE13-0000-42F0-BDFE-A4FEBCAD0A00}"/>
                </a:ext>
              </a:extLst>
            </p:cNvPr>
            <p:cNvSpPr/>
            <p:nvPr/>
          </p:nvSpPr>
          <p:spPr>
            <a:xfrm>
              <a:off x="2173177" y="168265"/>
              <a:ext cx="203302" cy="203302"/>
            </a:xfrm>
            <a:custGeom>
              <a:avLst/>
              <a:gdLst/>
              <a:ahLst/>
              <a:cxnLst/>
              <a:rect l="0" t="0" r="0" b="0"/>
              <a:pathLst>
                <a:path w="203302" h="203302">
                  <a:moveTo>
                    <a:pt x="101651" y="0"/>
                  </a:moveTo>
                  <a:cubicBezTo>
                    <a:pt x="157785" y="0"/>
                    <a:pt x="203302" y="45517"/>
                    <a:pt x="203302" y="101650"/>
                  </a:cubicBezTo>
                  <a:cubicBezTo>
                    <a:pt x="203302" y="157797"/>
                    <a:pt x="157785" y="203302"/>
                    <a:pt x="101651" y="203302"/>
                  </a:cubicBezTo>
                  <a:cubicBezTo>
                    <a:pt x="45517" y="203302"/>
                    <a:pt x="0" y="157797"/>
                    <a:pt x="0" y="101650"/>
                  </a:cubicBezTo>
                  <a:cubicBezTo>
                    <a:pt x="0" y="45517"/>
                    <a:pt x="45517" y="0"/>
                    <a:pt x="101651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6" name="Shape 2213">
              <a:extLst>
                <a:ext uri="{FF2B5EF4-FFF2-40B4-BE49-F238E27FC236}">
                  <a16:creationId xmlns:a16="http://schemas.microsoft.com/office/drawing/2014/main" id="{F0E51CE0-4413-43DA-99F9-92573ED4A728}"/>
                </a:ext>
              </a:extLst>
            </p:cNvPr>
            <p:cNvSpPr/>
            <p:nvPr/>
          </p:nvSpPr>
          <p:spPr>
            <a:xfrm>
              <a:off x="5174337" y="481373"/>
              <a:ext cx="203302" cy="203302"/>
            </a:xfrm>
            <a:custGeom>
              <a:avLst/>
              <a:gdLst/>
              <a:ahLst/>
              <a:cxnLst/>
              <a:rect l="0" t="0" r="0" b="0"/>
              <a:pathLst>
                <a:path w="203302" h="203302">
                  <a:moveTo>
                    <a:pt x="101651" y="0"/>
                  </a:moveTo>
                  <a:cubicBezTo>
                    <a:pt x="157785" y="0"/>
                    <a:pt x="203302" y="45517"/>
                    <a:pt x="203302" y="101650"/>
                  </a:cubicBezTo>
                  <a:cubicBezTo>
                    <a:pt x="203302" y="157797"/>
                    <a:pt x="157785" y="203302"/>
                    <a:pt x="101651" y="203302"/>
                  </a:cubicBezTo>
                  <a:cubicBezTo>
                    <a:pt x="45517" y="203302"/>
                    <a:pt x="0" y="157797"/>
                    <a:pt x="0" y="101650"/>
                  </a:cubicBezTo>
                  <a:cubicBezTo>
                    <a:pt x="0" y="45517"/>
                    <a:pt x="45517" y="0"/>
                    <a:pt x="101651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dirty="0"/>
            </a:p>
          </p:txBody>
        </p:sp>
      </p:grpSp>
      <p:grpSp>
        <p:nvGrpSpPr>
          <p:cNvPr id="9" name="Google Shape;6118;p55">
            <a:extLst>
              <a:ext uri="{FF2B5EF4-FFF2-40B4-BE49-F238E27FC236}">
                <a16:creationId xmlns:a16="http://schemas.microsoft.com/office/drawing/2014/main" id="{372D3182-9198-4946-B154-71AF7472CC28}"/>
              </a:ext>
            </a:extLst>
          </p:cNvPr>
          <p:cNvGrpSpPr/>
          <p:nvPr/>
        </p:nvGrpSpPr>
        <p:grpSpPr>
          <a:xfrm>
            <a:off x="3491880" y="4371950"/>
            <a:ext cx="641367" cy="569247"/>
            <a:chOff x="1359398" y="3682271"/>
            <a:chExt cx="395296" cy="371966"/>
          </a:xfrm>
        </p:grpSpPr>
        <p:sp>
          <p:nvSpPr>
            <p:cNvPr id="10" name="Google Shape;6119;p55">
              <a:extLst>
                <a:ext uri="{FF2B5EF4-FFF2-40B4-BE49-F238E27FC236}">
                  <a16:creationId xmlns:a16="http://schemas.microsoft.com/office/drawing/2014/main" id="{4EC6B03A-548C-4017-B682-CB44EB52F1C0}"/>
                </a:ext>
              </a:extLst>
            </p:cNvPr>
            <p:cNvSpPr/>
            <p:nvPr/>
          </p:nvSpPr>
          <p:spPr>
            <a:xfrm>
              <a:off x="1382911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70" y="1"/>
                    <a:pt x="0" y="3171"/>
                    <a:pt x="0" y="7083"/>
                  </a:cubicBezTo>
                  <a:cubicBezTo>
                    <a:pt x="0" y="10988"/>
                    <a:pt x="3170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14" name="Google Shape;6120;p55">
              <a:extLst>
                <a:ext uri="{FF2B5EF4-FFF2-40B4-BE49-F238E27FC236}">
                  <a16:creationId xmlns:a16="http://schemas.microsoft.com/office/drawing/2014/main" id="{F7BFB0E5-0C3F-4BC2-BF91-F1C384361C75}"/>
                </a:ext>
              </a:extLst>
            </p:cNvPr>
            <p:cNvSpPr/>
            <p:nvPr/>
          </p:nvSpPr>
          <p:spPr>
            <a:xfrm>
              <a:off x="1498090" y="3920668"/>
              <a:ext cx="141241" cy="39172"/>
            </a:xfrm>
            <a:custGeom>
              <a:avLst/>
              <a:gdLst/>
              <a:ahLst/>
              <a:cxnLst/>
              <a:rect l="l" t="t" r="r" b="b"/>
              <a:pathLst>
                <a:path w="5376" h="1491" extrusionOk="0">
                  <a:moveTo>
                    <a:pt x="408" y="0"/>
                  </a:moveTo>
                  <a:cubicBezTo>
                    <a:pt x="190" y="0"/>
                    <a:pt x="1" y="270"/>
                    <a:pt x="194" y="485"/>
                  </a:cubicBezTo>
                  <a:cubicBezTo>
                    <a:pt x="777" y="1109"/>
                    <a:pt x="1706" y="1491"/>
                    <a:pt x="2691" y="1491"/>
                  </a:cubicBezTo>
                  <a:cubicBezTo>
                    <a:pt x="3676" y="1491"/>
                    <a:pt x="4606" y="1109"/>
                    <a:pt x="5181" y="485"/>
                  </a:cubicBezTo>
                  <a:cubicBezTo>
                    <a:pt x="5375" y="270"/>
                    <a:pt x="5181" y="0"/>
                    <a:pt x="4964" y="0"/>
                  </a:cubicBezTo>
                  <a:cubicBezTo>
                    <a:pt x="4894" y="0"/>
                    <a:pt x="4821" y="29"/>
                    <a:pt x="4758" y="97"/>
                  </a:cubicBezTo>
                  <a:cubicBezTo>
                    <a:pt x="4287" y="610"/>
                    <a:pt x="3510" y="915"/>
                    <a:pt x="2684" y="915"/>
                  </a:cubicBezTo>
                  <a:cubicBezTo>
                    <a:pt x="1859" y="915"/>
                    <a:pt x="1089" y="610"/>
                    <a:pt x="617" y="97"/>
                  </a:cubicBezTo>
                  <a:cubicBezTo>
                    <a:pt x="553" y="29"/>
                    <a:pt x="479" y="0"/>
                    <a:pt x="408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15" name="Google Shape;6121;p55">
              <a:extLst>
                <a:ext uri="{FF2B5EF4-FFF2-40B4-BE49-F238E27FC236}">
                  <a16:creationId xmlns:a16="http://schemas.microsoft.com/office/drawing/2014/main" id="{8E73BD52-99C0-4B10-9210-BDE302B2E872}"/>
                </a:ext>
              </a:extLst>
            </p:cNvPr>
            <p:cNvSpPr/>
            <p:nvPr/>
          </p:nvSpPr>
          <p:spPr>
            <a:xfrm>
              <a:off x="1490786" y="3826428"/>
              <a:ext cx="30108" cy="41931"/>
            </a:xfrm>
            <a:custGeom>
              <a:avLst/>
              <a:gdLst/>
              <a:ahLst/>
              <a:cxnLst/>
              <a:rect l="l" t="t" r="r" b="b"/>
              <a:pathLst>
                <a:path w="1146" h="1596" extrusionOk="0">
                  <a:moveTo>
                    <a:pt x="557" y="0"/>
                  </a:moveTo>
                  <a:cubicBezTo>
                    <a:pt x="251" y="0"/>
                    <a:pt x="1" y="254"/>
                    <a:pt x="1" y="569"/>
                  </a:cubicBezTo>
                  <a:lnTo>
                    <a:pt x="1" y="1020"/>
                  </a:lnTo>
                  <a:cubicBezTo>
                    <a:pt x="1" y="1339"/>
                    <a:pt x="257" y="1596"/>
                    <a:pt x="569" y="1596"/>
                  </a:cubicBezTo>
                  <a:cubicBezTo>
                    <a:pt x="888" y="1596"/>
                    <a:pt x="1145" y="1339"/>
                    <a:pt x="1145" y="1027"/>
                  </a:cubicBezTo>
                  <a:lnTo>
                    <a:pt x="1145" y="569"/>
                  </a:lnTo>
                  <a:cubicBezTo>
                    <a:pt x="1145" y="250"/>
                    <a:pt x="888" y="0"/>
                    <a:pt x="569" y="0"/>
                  </a:cubicBezTo>
                  <a:cubicBezTo>
                    <a:pt x="565" y="0"/>
                    <a:pt x="561" y="0"/>
                    <a:pt x="557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17" name="Google Shape;6122;p55">
              <a:extLst>
                <a:ext uri="{FF2B5EF4-FFF2-40B4-BE49-F238E27FC236}">
                  <a16:creationId xmlns:a16="http://schemas.microsoft.com/office/drawing/2014/main" id="{533825D7-5550-40FF-B17C-2F8600479B93}"/>
                </a:ext>
              </a:extLst>
            </p:cNvPr>
            <p:cNvSpPr/>
            <p:nvPr/>
          </p:nvSpPr>
          <p:spPr>
            <a:xfrm>
              <a:off x="1502819" y="3826349"/>
              <a:ext cx="18075" cy="29951"/>
            </a:xfrm>
            <a:custGeom>
              <a:avLst/>
              <a:gdLst/>
              <a:ahLst/>
              <a:cxnLst/>
              <a:rect l="l" t="t" r="r" b="b"/>
              <a:pathLst>
                <a:path w="688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18" name="Google Shape;6123;p55">
              <a:extLst>
                <a:ext uri="{FF2B5EF4-FFF2-40B4-BE49-F238E27FC236}">
                  <a16:creationId xmlns:a16="http://schemas.microsoft.com/office/drawing/2014/main" id="{2E3B7DCF-DAB9-4F3D-8E28-696ABC5B33EF}"/>
                </a:ext>
              </a:extLst>
            </p:cNvPr>
            <p:cNvSpPr/>
            <p:nvPr/>
          </p:nvSpPr>
          <p:spPr>
            <a:xfrm>
              <a:off x="1616710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76" y="1"/>
                  </a:moveTo>
                  <a:cubicBezTo>
                    <a:pt x="257" y="1"/>
                    <a:pt x="1" y="257"/>
                    <a:pt x="1" y="576"/>
                  </a:cubicBezTo>
                  <a:lnTo>
                    <a:pt x="1" y="1027"/>
                  </a:lnTo>
                  <a:cubicBezTo>
                    <a:pt x="1" y="1346"/>
                    <a:pt x="257" y="1603"/>
                    <a:pt x="576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76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19" name="Google Shape;6124;p55">
              <a:extLst>
                <a:ext uri="{FF2B5EF4-FFF2-40B4-BE49-F238E27FC236}">
                  <a16:creationId xmlns:a16="http://schemas.microsoft.com/office/drawing/2014/main" id="{B0161EDA-1689-4848-AC48-13116C875865}"/>
                </a:ext>
              </a:extLst>
            </p:cNvPr>
            <p:cNvSpPr/>
            <p:nvPr/>
          </p:nvSpPr>
          <p:spPr>
            <a:xfrm>
              <a:off x="1628743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82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8" y="3"/>
                  </a:cubicBezTo>
                  <a:cubicBezTo>
                    <a:pt x="106" y="1"/>
                    <a:pt x="94" y="1"/>
                    <a:pt x="82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20" name="Google Shape;6125;p55">
              <a:extLst>
                <a:ext uri="{FF2B5EF4-FFF2-40B4-BE49-F238E27FC236}">
                  <a16:creationId xmlns:a16="http://schemas.microsoft.com/office/drawing/2014/main" id="{F67F286A-43A5-4706-9252-A2D7A29470DD}"/>
                </a:ext>
              </a:extLst>
            </p:cNvPr>
            <p:cNvSpPr/>
            <p:nvPr/>
          </p:nvSpPr>
          <p:spPr>
            <a:xfrm>
              <a:off x="1359398" y="3724018"/>
              <a:ext cx="353733" cy="330114"/>
            </a:xfrm>
            <a:custGeom>
              <a:avLst/>
              <a:gdLst/>
              <a:ahLst/>
              <a:cxnLst/>
              <a:rect l="l" t="t" r="r" b="b"/>
              <a:pathLst>
                <a:path w="13464" h="12565" extrusionOk="0">
                  <a:moveTo>
                    <a:pt x="3510" y="0"/>
                  </a:moveTo>
                  <a:cubicBezTo>
                    <a:pt x="250" y="2650"/>
                    <a:pt x="1" y="7526"/>
                    <a:pt x="2969" y="10495"/>
                  </a:cubicBezTo>
                  <a:cubicBezTo>
                    <a:pt x="4356" y="11882"/>
                    <a:pt x="6164" y="12564"/>
                    <a:pt x="7967" y="12564"/>
                  </a:cubicBezTo>
                  <a:cubicBezTo>
                    <a:pt x="10014" y="12564"/>
                    <a:pt x="12055" y="11684"/>
                    <a:pt x="13464" y="9954"/>
                  </a:cubicBezTo>
                  <a:lnTo>
                    <a:pt x="13464" y="9954"/>
                  </a:lnTo>
                  <a:cubicBezTo>
                    <a:pt x="12201" y="10980"/>
                    <a:pt x="10627" y="11542"/>
                    <a:pt x="8997" y="11542"/>
                  </a:cubicBezTo>
                  <a:cubicBezTo>
                    <a:pt x="6271" y="11542"/>
                    <a:pt x="3781" y="9968"/>
                    <a:pt x="2609" y="7505"/>
                  </a:cubicBezTo>
                  <a:cubicBezTo>
                    <a:pt x="1436" y="5036"/>
                    <a:pt x="1783" y="2116"/>
                    <a:pt x="3510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</p:grpSp>
      <p:grpSp>
        <p:nvGrpSpPr>
          <p:cNvPr id="21" name="Google Shape;6126;p55">
            <a:extLst>
              <a:ext uri="{FF2B5EF4-FFF2-40B4-BE49-F238E27FC236}">
                <a16:creationId xmlns:a16="http://schemas.microsoft.com/office/drawing/2014/main" id="{8EEDE9FA-0493-4DF4-87A0-7CB651DAB283}"/>
              </a:ext>
            </a:extLst>
          </p:cNvPr>
          <p:cNvGrpSpPr/>
          <p:nvPr/>
        </p:nvGrpSpPr>
        <p:grpSpPr>
          <a:xfrm>
            <a:off x="4603082" y="4365394"/>
            <a:ext cx="642466" cy="570223"/>
            <a:chOff x="1908099" y="3682271"/>
            <a:chExt cx="395296" cy="371966"/>
          </a:xfrm>
        </p:grpSpPr>
        <p:sp>
          <p:nvSpPr>
            <p:cNvPr id="22" name="Google Shape;6127;p55">
              <a:extLst>
                <a:ext uri="{FF2B5EF4-FFF2-40B4-BE49-F238E27FC236}">
                  <a16:creationId xmlns:a16="http://schemas.microsoft.com/office/drawing/2014/main" id="{E4F63280-98DD-4605-BCB6-5BC6AB06C6D4}"/>
                </a:ext>
              </a:extLst>
            </p:cNvPr>
            <p:cNvSpPr/>
            <p:nvPr/>
          </p:nvSpPr>
          <p:spPr>
            <a:xfrm>
              <a:off x="1931613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63" y="1"/>
                    <a:pt x="0" y="3171"/>
                    <a:pt x="0" y="7083"/>
                  </a:cubicBezTo>
                  <a:cubicBezTo>
                    <a:pt x="0" y="10988"/>
                    <a:pt x="3163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 dirty="0"/>
            </a:p>
          </p:txBody>
        </p:sp>
        <p:sp>
          <p:nvSpPr>
            <p:cNvPr id="23" name="Google Shape;6128;p55">
              <a:extLst>
                <a:ext uri="{FF2B5EF4-FFF2-40B4-BE49-F238E27FC236}">
                  <a16:creationId xmlns:a16="http://schemas.microsoft.com/office/drawing/2014/main" id="{A9B93242-8976-41F3-A20A-788141BB3047}"/>
                </a:ext>
              </a:extLst>
            </p:cNvPr>
            <p:cNvSpPr/>
            <p:nvPr/>
          </p:nvSpPr>
          <p:spPr>
            <a:xfrm>
              <a:off x="2039487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24" name="Google Shape;6129;p55">
              <a:extLst>
                <a:ext uri="{FF2B5EF4-FFF2-40B4-BE49-F238E27FC236}">
                  <a16:creationId xmlns:a16="http://schemas.microsoft.com/office/drawing/2014/main" id="{435CF914-F26A-4E06-B814-FF8E9F753780}"/>
                </a:ext>
              </a:extLst>
            </p:cNvPr>
            <p:cNvSpPr/>
            <p:nvPr/>
          </p:nvSpPr>
          <p:spPr>
            <a:xfrm>
              <a:off x="2051520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25" name="Google Shape;6130;p55">
              <a:extLst>
                <a:ext uri="{FF2B5EF4-FFF2-40B4-BE49-F238E27FC236}">
                  <a16:creationId xmlns:a16="http://schemas.microsoft.com/office/drawing/2014/main" id="{1A645474-1BA3-477A-902B-3A74CE8FFC93}"/>
                </a:ext>
              </a:extLst>
            </p:cNvPr>
            <p:cNvSpPr/>
            <p:nvPr/>
          </p:nvSpPr>
          <p:spPr>
            <a:xfrm>
              <a:off x="2165412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26" name="Google Shape;6131;p55">
              <a:extLst>
                <a:ext uri="{FF2B5EF4-FFF2-40B4-BE49-F238E27FC236}">
                  <a16:creationId xmlns:a16="http://schemas.microsoft.com/office/drawing/2014/main" id="{EF340D90-1613-4A84-870E-2C5CFC06FA71}"/>
                </a:ext>
              </a:extLst>
            </p:cNvPr>
            <p:cNvSpPr/>
            <p:nvPr/>
          </p:nvSpPr>
          <p:spPr>
            <a:xfrm>
              <a:off x="2177444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27" name="Google Shape;6132;p55">
              <a:extLst>
                <a:ext uri="{FF2B5EF4-FFF2-40B4-BE49-F238E27FC236}">
                  <a16:creationId xmlns:a16="http://schemas.microsoft.com/office/drawing/2014/main" id="{6A1F7A77-26A9-4512-AFD8-7AF71819E8C1}"/>
                </a:ext>
              </a:extLst>
            </p:cNvPr>
            <p:cNvSpPr/>
            <p:nvPr/>
          </p:nvSpPr>
          <p:spPr>
            <a:xfrm>
              <a:off x="2047501" y="3920825"/>
              <a:ext cx="140532" cy="39015"/>
            </a:xfrm>
            <a:custGeom>
              <a:avLst/>
              <a:gdLst/>
              <a:ahLst/>
              <a:cxnLst/>
              <a:rect l="l" t="t" r="r" b="b"/>
              <a:pathLst>
                <a:path w="5349" h="1485" extrusionOk="0">
                  <a:moveTo>
                    <a:pt x="2664" y="0"/>
                  </a:moveTo>
                  <a:cubicBezTo>
                    <a:pt x="1679" y="0"/>
                    <a:pt x="750" y="375"/>
                    <a:pt x="167" y="1006"/>
                  </a:cubicBezTo>
                  <a:cubicBezTo>
                    <a:pt x="1" y="1186"/>
                    <a:pt x="132" y="1485"/>
                    <a:pt x="382" y="1485"/>
                  </a:cubicBezTo>
                  <a:cubicBezTo>
                    <a:pt x="458" y="1478"/>
                    <a:pt x="535" y="1443"/>
                    <a:pt x="590" y="1388"/>
                  </a:cubicBezTo>
                  <a:cubicBezTo>
                    <a:pt x="1062" y="874"/>
                    <a:pt x="1839" y="562"/>
                    <a:pt x="2664" y="562"/>
                  </a:cubicBezTo>
                  <a:cubicBezTo>
                    <a:pt x="3490" y="562"/>
                    <a:pt x="4259" y="874"/>
                    <a:pt x="4738" y="1388"/>
                  </a:cubicBezTo>
                  <a:cubicBezTo>
                    <a:pt x="4800" y="1455"/>
                    <a:pt x="4872" y="1483"/>
                    <a:pt x="4941" y="1483"/>
                  </a:cubicBezTo>
                  <a:cubicBezTo>
                    <a:pt x="5157" y="1483"/>
                    <a:pt x="5349" y="1209"/>
                    <a:pt x="5154" y="999"/>
                  </a:cubicBezTo>
                  <a:cubicBezTo>
                    <a:pt x="4579" y="375"/>
                    <a:pt x="3642" y="0"/>
                    <a:pt x="2664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28" name="Google Shape;6133;p55">
              <a:extLst>
                <a:ext uri="{FF2B5EF4-FFF2-40B4-BE49-F238E27FC236}">
                  <a16:creationId xmlns:a16="http://schemas.microsoft.com/office/drawing/2014/main" id="{A87D022C-CDE6-4706-8B04-D958B0162A94}"/>
                </a:ext>
              </a:extLst>
            </p:cNvPr>
            <p:cNvSpPr/>
            <p:nvPr/>
          </p:nvSpPr>
          <p:spPr>
            <a:xfrm>
              <a:off x="1908099" y="3724018"/>
              <a:ext cx="353549" cy="330114"/>
            </a:xfrm>
            <a:custGeom>
              <a:avLst/>
              <a:gdLst/>
              <a:ahLst/>
              <a:cxnLst/>
              <a:rect l="l" t="t" r="r" b="b"/>
              <a:pathLst>
                <a:path w="13457" h="12565" extrusionOk="0">
                  <a:moveTo>
                    <a:pt x="3503" y="0"/>
                  </a:moveTo>
                  <a:lnTo>
                    <a:pt x="3503" y="0"/>
                  </a:lnTo>
                  <a:cubicBezTo>
                    <a:pt x="250" y="2650"/>
                    <a:pt x="0" y="7526"/>
                    <a:pt x="2969" y="10495"/>
                  </a:cubicBezTo>
                  <a:cubicBezTo>
                    <a:pt x="4356" y="11882"/>
                    <a:pt x="6164" y="12564"/>
                    <a:pt x="7966" y="12564"/>
                  </a:cubicBezTo>
                  <a:cubicBezTo>
                    <a:pt x="10013" y="12564"/>
                    <a:pt x="12051" y="11684"/>
                    <a:pt x="13457" y="9954"/>
                  </a:cubicBezTo>
                  <a:lnTo>
                    <a:pt x="13457" y="9954"/>
                  </a:lnTo>
                  <a:cubicBezTo>
                    <a:pt x="12201" y="10980"/>
                    <a:pt x="10620" y="11542"/>
                    <a:pt x="8997" y="11542"/>
                  </a:cubicBezTo>
                  <a:cubicBezTo>
                    <a:pt x="6264" y="11542"/>
                    <a:pt x="3781" y="9968"/>
                    <a:pt x="2608" y="7505"/>
                  </a:cubicBezTo>
                  <a:cubicBezTo>
                    <a:pt x="1436" y="5036"/>
                    <a:pt x="1783" y="2116"/>
                    <a:pt x="3503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</p:grpSp>
    </p:spTree>
    <p:extLst>
      <p:ext uri="{BB962C8B-B14F-4D97-AF65-F5344CB8AC3E}">
        <p14:creationId xmlns:p14="http://schemas.microsoft.com/office/powerpoint/2010/main" val="3671224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35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" accel="10000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35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" accel="10000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3.08642E-6 L 0.06528 -0.00124 " pathEditMode="relative" rAng="0" ptsTypes="AA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4" y="-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F3B5FA0-520F-4D5F-AEBC-4305348E38AF}"/>
              </a:ext>
            </a:extLst>
          </p:cNvPr>
          <p:cNvSpPr txBox="1"/>
          <p:nvPr/>
        </p:nvSpPr>
        <p:spPr>
          <a:xfrm>
            <a:off x="1524000" y="547465"/>
            <a:ext cx="6417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Em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đồng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tình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hoặc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không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đồng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tình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với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việc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làm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của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bạn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trong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tranh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?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Vì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sao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E59C51-8063-499C-A65D-674DACA0AB6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829" y="514350"/>
            <a:ext cx="1258171" cy="5838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E0D0EB0-3B39-49A0-8D16-CEF81447A214}"/>
              </a:ext>
            </a:extLst>
          </p:cNvPr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1760" y="1269538"/>
            <a:ext cx="4282703" cy="3024336"/>
          </a:xfrm>
          <a:prstGeom prst="rect">
            <a:avLst/>
          </a:prstGeom>
        </p:spPr>
      </p:pic>
      <p:grpSp>
        <p:nvGrpSpPr>
          <p:cNvPr id="5" name="Google Shape;6118;p55">
            <a:extLst>
              <a:ext uri="{FF2B5EF4-FFF2-40B4-BE49-F238E27FC236}">
                <a16:creationId xmlns:a16="http://schemas.microsoft.com/office/drawing/2014/main" id="{372D3182-9198-4946-B154-71AF7472CC28}"/>
              </a:ext>
            </a:extLst>
          </p:cNvPr>
          <p:cNvGrpSpPr/>
          <p:nvPr/>
        </p:nvGrpSpPr>
        <p:grpSpPr>
          <a:xfrm>
            <a:off x="3491880" y="4371950"/>
            <a:ext cx="641367" cy="569247"/>
            <a:chOff x="1359398" y="3682271"/>
            <a:chExt cx="395296" cy="371966"/>
          </a:xfrm>
        </p:grpSpPr>
        <p:sp>
          <p:nvSpPr>
            <p:cNvPr id="6" name="Google Shape;6119;p55">
              <a:extLst>
                <a:ext uri="{FF2B5EF4-FFF2-40B4-BE49-F238E27FC236}">
                  <a16:creationId xmlns:a16="http://schemas.microsoft.com/office/drawing/2014/main" id="{4EC6B03A-548C-4017-B682-CB44EB52F1C0}"/>
                </a:ext>
              </a:extLst>
            </p:cNvPr>
            <p:cNvSpPr/>
            <p:nvPr/>
          </p:nvSpPr>
          <p:spPr>
            <a:xfrm>
              <a:off x="1382911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70" y="1"/>
                    <a:pt x="0" y="3171"/>
                    <a:pt x="0" y="7083"/>
                  </a:cubicBezTo>
                  <a:cubicBezTo>
                    <a:pt x="0" y="10988"/>
                    <a:pt x="3170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7" name="Google Shape;6120;p55">
              <a:extLst>
                <a:ext uri="{FF2B5EF4-FFF2-40B4-BE49-F238E27FC236}">
                  <a16:creationId xmlns:a16="http://schemas.microsoft.com/office/drawing/2014/main" id="{F7BFB0E5-0C3F-4BC2-BF91-F1C384361C75}"/>
                </a:ext>
              </a:extLst>
            </p:cNvPr>
            <p:cNvSpPr/>
            <p:nvPr/>
          </p:nvSpPr>
          <p:spPr>
            <a:xfrm>
              <a:off x="1498090" y="3920668"/>
              <a:ext cx="141241" cy="39172"/>
            </a:xfrm>
            <a:custGeom>
              <a:avLst/>
              <a:gdLst/>
              <a:ahLst/>
              <a:cxnLst/>
              <a:rect l="l" t="t" r="r" b="b"/>
              <a:pathLst>
                <a:path w="5376" h="1491" extrusionOk="0">
                  <a:moveTo>
                    <a:pt x="408" y="0"/>
                  </a:moveTo>
                  <a:cubicBezTo>
                    <a:pt x="190" y="0"/>
                    <a:pt x="1" y="270"/>
                    <a:pt x="194" y="485"/>
                  </a:cubicBezTo>
                  <a:cubicBezTo>
                    <a:pt x="777" y="1109"/>
                    <a:pt x="1706" y="1491"/>
                    <a:pt x="2691" y="1491"/>
                  </a:cubicBezTo>
                  <a:cubicBezTo>
                    <a:pt x="3676" y="1491"/>
                    <a:pt x="4606" y="1109"/>
                    <a:pt x="5181" y="485"/>
                  </a:cubicBezTo>
                  <a:cubicBezTo>
                    <a:pt x="5375" y="270"/>
                    <a:pt x="5181" y="0"/>
                    <a:pt x="4964" y="0"/>
                  </a:cubicBezTo>
                  <a:cubicBezTo>
                    <a:pt x="4894" y="0"/>
                    <a:pt x="4821" y="29"/>
                    <a:pt x="4758" y="97"/>
                  </a:cubicBezTo>
                  <a:cubicBezTo>
                    <a:pt x="4287" y="610"/>
                    <a:pt x="3510" y="915"/>
                    <a:pt x="2684" y="915"/>
                  </a:cubicBezTo>
                  <a:cubicBezTo>
                    <a:pt x="1859" y="915"/>
                    <a:pt x="1089" y="610"/>
                    <a:pt x="617" y="97"/>
                  </a:cubicBezTo>
                  <a:cubicBezTo>
                    <a:pt x="553" y="29"/>
                    <a:pt x="479" y="0"/>
                    <a:pt x="408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9" name="Google Shape;6121;p55">
              <a:extLst>
                <a:ext uri="{FF2B5EF4-FFF2-40B4-BE49-F238E27FC236}">
                  <a16:creationId xmlns:a16="http://schemas.microsoft.com/office/drawing/2014/main" id="{8E73BD52-99C0-4B10-9210-BDE302B2E872}"/>
                </a:ext>
              </a:extLst>
            </p:cNvPr>
            <p:cNvSpPr/>
            <p:nvPr/>
          </p:nvSpPr>
          <p:spPr>
            <a:xfrm>
              <a:off x="1490786" y="3826428"/>
              <a:ext cx="30108" cy="41931"/>
            </a:xfrm>
            <a:custGeom>
              <a:avLst/>
              <a:gdLst/>
              <a:ahLst/>
              <a:cxnLst/>
              <a:rect l="l" t="t" r="r" b="b"/>
              <a:pathLst>
                <a:path w="1146" h="1596" extrusionOk="0">
                  <a:moveTo>
                    <a:pt x="557" y="0"/>
                  </a:moveTo>
                  <a:cubicBezTo>
                    <a:pt x="251" y="0"/>
                    <a:pt x="1" y="254"/>
                    <a:pt x="1" y="569"/>
                  </a:cubicBezTo>
                  <a:lnTo>
                    <a:pt x="1" y="1020"/>
                  </a:lnTo>
                  <a:cubicBezTo>
                    <a:pt x="1" y="1339"/>
                    <a:pt x="257" y="1596"/>
                    <a:pt x="569" y="1596"/>
                  </a:cubicBezTo>
                  <a:cubicBezTo>
                    <a:pt x="888" y="1596"/>
                    <a:pt x="1145" y="1339"/>
                    <a:pt x="1145" y="1027"/>
                  </a:cubicBezTo>
                  <a:lnTo>
                    <a:pt x="1145" y="569"/>
                  </a:lnTo>
                  <a:cubicBezTo>
                    <a:pt x="1145" y="250"/>
                    <a:pt x="888" y="0"/>
                    <a:pt x="569" y="0"/>
                  </a:cubicBezTo>
                  <a:cubicBezTo>
                    <a:pt x="565" y="0"/>
                    <a:pt x="561" y="0"/>
                    <a:pt x="557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10" name="Google Shape;6122;p55">
              <a:extLst>
                <a:ext uri="{FF2B5EF4-FFF2-40B4-BE49-F238E27FC236}">
                  <a16:creationId xmlns:a16="http://schemas.microsoft.com/office/drawing/2014/main" id="{533825D7-5550-40FF-B17C-2F8600479B93}"/>
                </a:ext>
              </a:extLst>
            </p:cNvPr>
            <p:cNvSpPr/>
            <p:nvPr/>
          </p:nvSpPr>
          <p:spPr>
            <a:xfrm>
              <a:off x="1502819" y="3826349"/>
              <a:ext cx="18075" cy="29951"/>
            </a:xfrm>
            <a:custGeom>
              <a:avLst/>
              <a:gdLst/>
              <a:ahLst/>
              <a:cxnLst/>
              <a:rect l="l" t="t" r="r" b="b"/>
              <a:pathLst>
                <a:path w="688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11" name="Google Shape;6123;p55">
              <a:extLst>
                <a:ext uri="{FF2B5EF4-FFF2-40B4-BE49-F238E27FC236}">
                  <a16:creationId xmlns:a16="http://schemas.microsoft.com/office/drawing/2014/main" id="{2E3B7DCF-DAB9-4F3D-8E28-696ABC5B33EF}"/>
                </a:ext>
              </a:extLst>
            </p:cNvPr>
            <p:cNvSpPr/>
            <p:nvPr/>
          </p:nvSpPr>
          <p:spPr>
            <a:xfrm>
              <a:off x="1616710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76" y="1"/>
                  </a:moveTo>
                  <a:cubicBezTo>
                    <a:pt x="257" y="1"/>
                    <a:pt x="1" y="257"/>
                    <a:pt x="1" y="576"/>
                  </a:cubicBezTo>
                  <a:lnTo>
                    <a:pt x="1" y="1027"/>
                  </a:lnTo>
                  <a:cubicBezTo>
                    <a:pt x="1" y="1346"/>
                    <a:pt x="257" y="1603"/>
                    <a:pt x="576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76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12" name="Google Shape;6124;p55">
              <a:extLst>
                <a:ext uri="{FF2B5EF4-FFF2-40B4-BE49-F238E27FC236}">
                  <a16:creationId xmlns:a16="http://schemas.microsoft.com/office/drawing/2014/main" id="{B0161EDA-1689-4848-AC48-13116C875865}"/>
                </a:ext>
              </a:extLst>
            </p:cNvPr>
            <p:cNvSpPr/>
            <p:nvPr/>
          </p:nvSpPr>
          <p:spPr>
            <a:xfrm>
              <a:off x="1628743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82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8" y="3"/>
                  </a:cubicBezTo>
                  <a:cubicBezTo>
                    <a:pt x="106" y="1"/>
                    <a:pt x="94" y="1"/>
                    <a:pt x="82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13" name="Google Shape;6125;p55">
              <a:extLst>
                <a:ext uri="{FF2B5EF4-FFF2-40B4-BE49-F238E27FC236}">
                  <a16:creationId xmlns:a16="http://schemas.microsoft.com/office/drawing/2014/main" id="{F67F286A-43A5-4706-9252-A2D7A29470DD}"/>
                </a:ext>
              </a:extLst>
            </p:cNvPr>
            <p:cNvSpPr/>
            <p:nvPr/>
          </p:nvSpPr>
          <p:spPr>
            <a:xfrm>
              <a:off x="1359398" y="3724018"/>
              <a:ext cx="353733" cy="330114"/>
            </a:xfrm>
            <a:custGeom>
              <a:avLst/>
              <a:gdLst/>
              <a:ahLst/>
              <a:cxnLst/>
              <a:rect l="l" t="t" r="r" b="b"/>
              <a:pathLst>
                <a:path w="13464" h="12565" extrusionOk="0">
                  <a:moveTo>
                    <a:pt x="3510" y="0"/>
                  </a:moveTo>
                  <a:cubicBezTo>
                    <a:pt x="250" y="2650"/>
                    <a:pt x="1" y="7526"/>
                    <a:pt x="2969" y="10495"/>
                  </a:cubicBezTo>
                  <a:cubicBezTo>
                    <a:pt x="4356" y="11882"/>
                    <a:pt x="6164" y="12564"/>
                    <a:pt x="7967" y="12564"/>
                  </a:cubicBezTo>
                  <a:cubicBezTo>
                    <a:pt x="10014" y="12564"/>
                    <a:pt x="12055" y="11684"/>
                    <a:pt x="13464" y="9954"/>
                  </a:cubicBezTo>
                  <a:lnTo>
                    <a:pt x="13464" y="9954"/>
                  </a:lnTo>
                  <a:cubicBezTo>
                    <a:pt x="12201" y="10980"/>
                    <a:pt x="10627" y="11542"/>
                    <a:pt x="8997" y="11542"/>
                  </a:cubicBezTo>
                  <a:cubicBezTo>
                    <a:pt x="6271" y="11542"/>
                    <a:pt x="3781" y="9968"/>
                    <a:pt x="2609" y="7505"/>
                  </a:cubicBezTo>
                  <a:cubicBezTo>
                    <a:pt x="1436" y="5036"/>
                    <a:pt x="1783" y="2116"/>
                    <a:pt x="3510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</p:grpSp>
      <p:grpSp>
        <p:nvGrpSpPr>
          <p:cNvPr id="14" name="Google Shape;6126;p55">
            <a:extLst>
              <a:ext uri="{FF2B5EF4-FFF2-40B4-BE49-F238E27FC236}">
                <a16:creationId xmlns:a16="http://schemas.microsoft.com/office/drawing/2014/main" id="{8EEDE9FA-0493-4DF4-87A0-7CB651DAB283}"/>
              </a:ext>
            </a:extLst>
          </p:cNvPr>
          <p:cNvGrpSpPr/>
          <p:nvPr/>
        </p:nvGrpSpPr>
        <p:grpSpPr>
          <a:xfrm>
            <a:off x="4603082" y="4365394"/>
            <a:ext cx="642466" cy="570223"/>
            <a:chOff x="1908099" y="3682271"/>
            <a:chExt cx="395296" cy="371966"/>
          </a:xfrm>
        </p:grpSpPr>
        <p:sp>
          <p:nvSpPr>
            <p:cNvPr id="15" name="Google Shape;6127;p55">
              <a:extLst>
                <a:ext uri="{FF2B5EF4-FFF2-40B4-BE49-F238E27FC236}">
                  <a16:creationId xmlns:a16="http://schemas.microsoft.com/office/drawing/2014/main" id="{E4F63280-98DD-4605-BCB6-5BC6AB06C6D4}"/>
                </a:ext>
              </a:extLst>
            </p:cNvPr>
            <p:cNvSpPr/>
            <p:nvPr/>
          </p:nvSpPr>
          <p:spPr>
            <a:xfrm>
              <a:off x="1931613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63" y="1"/>
                    <a:pt x="0" y="3171"/>
                    <a:pt x="0" y="7083"/>
                  </a:cubicBezTo>
                  <a:cubicBezTo>
                    <a:pt x="0" y="10988"/>
                    <a:pt x="3163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 dirty="0"/>
            </a:p>
          </p:txBody>
        </p:sp>
        <p:sp>
          <p:nvSpPr>
            <p:cNvPr id="16" name="Google Shape;6128;p55">
              <a:extLst>
                <a:ext uri="{FF2B5EF4-FFF2-40B4-BE49-F238E27FC236}">
                  <a16:creationId xmlns:a16="http://schemas.microsoft.com/office/drawing/2014/main" id="{A9B93242-8976-41F3-A20A-788141BB3047}"/>
                </a:ext>
              </a:extLst>
            </p:cNvPr>
            <p:cNvSpPr/>
            <p:nvPr/>
          </p:nvSpPr>
          <p:spPr>
            <a:xfrm>
              <a:off x="2039487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17" name="Google Shape;6129;p55">
              <a:extLst>
                <a:ext uri="{FF2B5EF4-FFF2-40B4-BE49-F238E27FC236}">
                  <a16:creationId xmlns:a16="http://schemas.microsoft.com/office/drawing/2014/main" id="{435CF914-F26A-4E06-B814-FF8E9F753780}"/>
                </a:ext>
              </a:extLst>
            </p:cNvPr>
            <p:cNvSpPr/>
            <p:nvPr/>
          </p:nvSpPr>
          <p:spPr>
            <a:xfrm>
              <a:off x="2051520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18" name="Google Shape;6130;p55">
              <a:extLst>
                <a:ext uri="{FF2B5EF4-FFF2-40B4-BE49-F238E27FC236}">
                  <a16:creationId xmlns:a16="http://schemas.microsoft.com/office/drawing/2014/main" id="{1A645474-1BA3-477A-902B-3A74CE8FFC93}"/>
                </a:ext>
              </a:extLst>
            </p:cNvPr>
            <p:cNvSpPr/>
            <p:nvPr/>
          </p:nvSpPr>
          <p:spPr>
            <a:xfrm>
              <a:off x="2165412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19" name="Google Shape;6131;p55">
              <a:extLst>
                <a:ext uri="{FF2B5EF4-FFF2-40B4-BE49-F238E27FC236}">
                  <a16:creationId xmlns:a16="http://schemas.microsoft.com/office/drawing/2014/main" id="{EF340D90-1613-4A84-870E-2C5CFC06FA71}"/>
                </a:ext>
              </a:extLst>
            </p:cNvPr>
            <p:cNvSpPr/>
            <p:nvPr/>
          </p:nvSpPr>
          <p:spPr>
            <a:xfrm>
              <a:off x="2177444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20" name="Google Shape;6132;p55">
              <a:extLst>
                <a:ext uri="{FF2B5EF4-FFF2-40B4-BE49-F238E27FC236}">
                  <a16:creationId xmlns:a16="http://schemas.microsoft.com/office/drawing/2014/main" id="{6A1F7A77-26A9-4512-AFD8-7AF71819E8C1}"/>
                </a:ext>
              </a:extLst>
            </p:cNvPr>
            <p:cNvSpPr/>
            <p:nvPr/>
          </p:nvSpPr>
          <p:spPr>
            <a:xfrm>
              <a:off x="2047501" y="3920825"/>
              <a:ext cx="140532" cy="39015"/>
            </a:xfrm>
            <a:custGeom>
              <a:avLst/>
              <a:gdLst/>
              <a:ahLst/>
              <a:cxnLst/>
              <a:rect l="l" t="t" r="r" b="b"/>
              <a:pathLst>
                <a:path w="5349" h="1485" extrusionOk="0">
                  <a:moveTo>
                    <a:pt x="2664" y="0"/>
                  </a:moveTo>
                  <a:cubicBezTo>
                    <a:pt x="1679" y="0"/>
                    <a:pt x="750" y="375"/>
                    <a:pt x="167" y="1006"/>
                  </a:cubicBezTo>
                  <a:cubicBezTo>
                    <a:pt x="1" y="1186"/>
                    <a:pt x="132" y="1485"/>
                    <a:pt x="382" y="1485"/>
                  </a:cubicBezTo>
                  <a:cubicBezTo>
                    <a:pt x="458" y="1478"/>
                    <a:pt x="535" y="1443"/>
                    <a:pt x="590" y="1388"/>
                  </a:cubicBezTo>
                  <a:cubicBezTo>
                    <a:pt x="1062" y="874"/>
                    <a:pt x="1839" y="562"/>
                    <a:pt x="2664" y="562"/>
                  </a:cubicBezTo>
                  <a:cubicBezTo>
                    <a:pt x="3490" y="562"/>
                    <a:pt x="4259" y="874"/>
                    <a:pt x="4738" y="1388"/>
                  </a:cubicBezTo>
                  <a:cubicBezTo>
                    <a:pt x="4800" y="1455"/>
                    <a:pt x="4872" y="1483"/>
                    <a:pt x="4941" y="1483"/>
                  </a:cubicBezTo>
                  <a:cubicBezTo>
                    <a:pt x="5157" y="1483"/>
                    <a:pt x="5349" y="1209"/>
                    <a:pt x="5154" y="999"/>
                  </a:cubicBezTo>
                  <a:cubicBezTo>
                    <a:pt x="4579" y="375"/>
                    <a:pt x="3642" y="0"/>
                    <a:pt x="2664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21" name="Google Shape;6133;p55">
              <a:extLst>
                <a:ext uri="{FF2B5EF4-FFF2-40B4-BE49-F238E27FC236}">
                  <a16:creationId xmlns:a16="http://schemas.microsoft.com/office/drawing/2014/main" id="{A87D022C-CDE6-4706-8B04-D958B0162A94}"/>
                </a:ext>
              </a:extLst>
            </p:cNvPr>
            <p:cNvSpPr/>
            <p:nvPr/>
          </p:nvSpPr>
          <p:spPr>
            <a:xfrm>
              <a:off x="1908099" y="3724018"/>
              <a:ext cx="353549" cy="330114"/>
            </a:xfrm>
            <a:custGeom>
              <a:avLst/>
              <a:gdLst/>
              <a:ahLst/>
              <a:cxnLst/>
              <a:rect l="l" t="t" r="r" b="b"/>
              <a:pathLst>
                <a:path w="13457" h="12565" extrusionOk="0">
                  <a:moveTo>
                    <a:pt x="3503" y="0"/>
                  </a:moveTo>
                  <a:lnTo>
                    <a:pt x="3503" y="0"/>
                  </a:lnTo>
                  <a:cubicBezTo>
                    <a:pt x="250" y="2650"/>
                    <a:pt x="0" y="7526"/>
                    <a:pt x="2969" y="10495"/>
                  </a:cubicBezTo>
                  <a:cubicBezTo>
                    <a:pt x="4356" y="11882"/>
                    <a:pt x="6164" y="12564"/>
                    <a:pt x="7966" y="12564"/>
                  </a:cubicBezTo>
                  <a:cubicBezTo>
                    <a:pt x="10013" y="12564"/>
                    <a:pt x="12051" y="11684"/>
                    <a:pt x="13457" y="9954"/>
                  </a:cubicBezTo>
                  <a:lnTo>
                    <a:pt x="13457" y="9954"/>
                  </a:lnTo>
                  <a:cubicBezTo>
                    <a:pt x="12201" y="10980"/>
                    <a:pt x="10620" y="11542"/>
                    <a:pt x="8997" y="11542"/>
                  </a:cubicBezTo>
                  <a:cubicBezTo>
                    <a:pt x="6264" y="11542"/>
                    <a:pt x="3781" y="9968"/>
                    <a:pt x="2608" y="7505"/>
                  </a:cubicBezTo>
                  <a:cubicBezTo>
                    <a:pt x="1436" y="5036"/>
                    <a:pt x="1783" y="2116"/>
                    <a:pt x="3503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</p:grpSp>
    </p:spTree>
    <p:extLst>
      <p:ext uri="{BB962C8B-B14F-4D97-AF65-F5344CB8AC3E}">
        <p14:creationId xmlns:p14="http://schemas.microsoft.com/office/powerpoint/2010/main" val="2051133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35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" accel="10000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35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" accel="10000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3.08642E-6 L 0.06528 -0.00124 " pathEditMode="relative" rAng="0" ptsTypes="AA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4" y="-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F3B5FA0-520F-4D5F-AEBC-4305348E38AF}"/>
              </a:ext>
            </a:extLst>
          </p:cNvPr>
          <p:cNvSpPr txBox="1"/>
          <p:nvPr/>
        </p:nvSpPr>
        <p:spPr>
          <a:xfrm>
            <a:off x="1524000" y="547465"/>
            <a:ext cx="6417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Em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đồng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tình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hoặc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không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đồng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tình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với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việc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làm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của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bạn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trong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tranh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?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Vì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sao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E59C51-8063-499C-A65D-674DACA0AB6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829" y="514350"/>
            <a:ext cx="1258171" cy="5838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42D5C6D-66CB-4479-B258-4F31DE14AF83}"/>
              </a:ext>
            </a:extLst>
          </p:cNvPr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5776" y="1288466"/>
            <a:ext cx="4123677" cy="3024336"/>
          </a:xfrm>
          <a:prstGeom prst="rect">
            <a:avLst/>
          </a:prstGeom>
        </p:spPr>
      </p:pic>
      <p:grpSp>
        <p:nvGrpSpPr>
          <p:cNvPr id="6" name="Google Shape;6118;p55">
            <a:extLst>
              <a:ext uri="{FF2B5EF4-FFF2-40B4-BE49-F238E27FC236}">
                <a16:creationId xmlns:a16="http://schemas.microsoft.com/office/drawing/2014/main" id="{372D3182-9198-4946-B154-71AF7472CC28}"/>
              </a:ext>
            </a:extLst>
          </p:cNvPr>
          <p:cNvGrpSpPr/>
          <p:nvPr/>
        </p:nvGrpSpPr>
        <p:grpSpPr>
          <a:xfrm>
            <a:off x="3491880" y="4371950"/>
            <a:ext cx="641367" cy="569247"/>
            <a:chOff x="1359398" y="3682271"/>
            <a:chExt cx="395296" cy="371966"/>
          </a:xfrm>
        </p:grpSpPr>
        <p:sp>
          <p:nvSpPr>
            <p:cNvPr id="7" name="Google Shape;6119;p55">
              <a:extLst>
                <a:ext uri="{FF2B5EF4-FFF2-40B4-BE49-F238E27FC236}">
                  <a16:creationId xmlns:a16="http://schemas.microsoft.com/office/drawing/2014/main" id="{4EC6B03A-548C-4017-B682-CB44EB52F1C0}"/>
                </a:ext>
              </a:extLst>
            </p:cNvPr>
            <p:cNvSpPr/>
            <p:nvPr/>
          </p:nvSpPr>
          <p:spPr>
            <a:xfrm>
              <a:off x="1382911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70" y="1"/>
                    <a:pt x="0" y="3171"/>
                    <a:pt x="0" y="7083"/>
                  </a:cubicBezTo>
                  <a:cubicBezTo>
                    <a:pt x="0" y="10988"/>
                    <a:pt x="3170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8" name="Google Shape;6120;p55">
              <a:extLst>
                <a:ext uri="{FF2B5EF4-FFF2-40B4-BE49-F238E27FC236}">
                  <a16:creationId xmlns:a16="http://schemas.microsoft.com/office/drawing/2014/main" id="{F7BFB0E5-0C3F-4BC2-BF91-F1C384361C75}"/>
                </a:ext>
              </a:extLst>
            </p:cNvPr>
            <p:cNvSpPr/>
            <p:nvPr/>
          </p:nvSpPr>
          <p:spPr>
            <a:xfrm>
              <a:off x="1498090" y="3920668"/>
              <a:ext cx="141241" cy="39172"/>
            </a:xfrm>
            <a:custGeom>
              <a:avLst/>
              <a:gdLst/>
              <a:ahLst/>
              <a:cxnLst/>
              <a:rect l="l" t="t" r="r" b="b"/>
              <a:pathLst>
                <a:path w="5376" h="1491" extrusionOk="0">
                  <a:moveTo>
                    <a:pt x="408" y="0"/>
                  </a:moveTo>
                  <a:cubicBezTo>
                    <a:pt x="190" y="0"/>
                    <a:pt x="1" y="270"/>
                    <a:pt x="194" y="485"/>
                  </a:cubicBezTo>
                  <a:cubicBezTo>
                    <a:pt x="777" y="1109"/>
                    <a:pt x="1706" y="1491"/>
                    <a:pt x="2691" y="1491"/>
                  </a:cubicBezTo>
                  <a:cubicBezTo>
                    <a:pt x="3676" y="1491"/>
                    <a:pt x="4606" y="1109"/>
                    <a:pt x="5181" y="485"/>
                  </a:cubicBezTo>
                  <a:cubicBezTo>
                    <a:pt x="5375" y="270"/>
                    <a:pt x="5181" y="0"/>
                    <a:pt x="4964" y="0"/>
                  </a:cubicBezTo>
                  <a:cubicBezTo>
                    <a:pt x="4894" y="0"/>
                    <a:pt x="4821" y="29"/>
                    <a:pt x="4758" y="97"/>
                  </a:cubicBezTo>
                  <a:cubicBezTo>
                    <a:pt x="4287" y="610"/>
                    <a:pt x="3510" y="915"/>
                    <a:pt x="2684" y="915"/>
                  </a:cubicBezTo>
                  <a:cubicBezTo>
                    <a:pt x="1859" y="915"/>
                    <a:pt x="1089" y="610"/>
                    <a:pt x="617" y="97"/>
                  </a:cubicBezTo>
                  <a:cubicBezTo>
                    <a:pt x="553" y="29"/>
                    <a:pt x="479" y="0"/>
                    <a:pt x="408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9" name="Google Shape;6121;p55">
              <a:extLst>
                <a:ext uri="{FF2B5EF4-FFF2-40B4-BE49-F238E27FC236}">
                  <a16:creationId xmlns:a16="http://schemas.microsoft.com/office/drawing/2014/main" id="{8E73BD52-99C0-4B10-9210-BDE302B2E872}"/>
                </a:ext>
              </a:extLst>
            </p:cNvPr>
            <p:cNvSpPr/>
            <p:nvPr/>
          </p:nvSpPr>
          <p:spPr>
            <a:xfrm>
              <a:off x="1490786" y="3826428"/>
              <a:ext cx="30108" cy="41931"/>
            </a:xfrm>
            <a:custGeom>
              <a:avLst/>
              <a:gdLst/>
              <a:ahLst/>
              <a:cxnLst/>
              <a:rect l="l" t="t" r="r" b="b"/>
              <a:pathLst>
                <a:path w="1146" h="1596" extrusionOk="0">
                  <a:moveTo>
                    <a:pt x="557" y="0"/>
                  </a:moveTo>
                  <a:cubicBezTo>
                    <a:pt x="251" y="0"/>
                    <a:pt x="1" y="254"/>
                    <a:pt x="1" y="569"/>
                  </a:cubicBezTo>
                  <a:lnTo>
                    <a:pt x="1" y="1020"/>
                  </a:lnTo>
                  <a:cubicBezTo>
                    <a:pt x="1" y="1339"/>
                    <a:pt x="257" y="1596"/>
                    <a:pt x="569" y="1596"/>
                  </a:cubicBezTo>
                  <a:cubicBezTo>
                    <a:pt x="888" y="1596"/>
                    <a:pt x="1145" y="1339"/>
                    <a:pt x="1145" y="1027"/>
                  </a:cubicBezTo>
                  <a:lnTo>
                    <a:pt x="1145" y="569"/>
                  </a:lnTo>
                  <a:cubicBezTo>
                    <a:pt x="1145" y="250"/>
                    <a:pt x="888" y="0"/>
                    <a:pt x="569" y="0"/>
                  </a:cubicBezTo>
                  <a:cubicBezTo>
                    <a:pt x="565" y="0"/>
                    <a:pt x="561" y="0"/>
                    <a:pt x="557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10" name="Google Shape;6122;p55">
              <a:extLst>
                <a:ext uri="{FF2B5EF4-FFF2-40B4-BE49-F238E27FC236}">
                  <a16:creationId xmlns:a16="http://schemas.microsoft.com/office/drawing/2014/main" id="{533825D7-5550-40FF-B17C-2F8600479B93}"/>
                </a:ext>
              </a:extLst>
            </p:cNvPr>
            <p:cNvSpPr/>
            <p:nvPr/>
          </p:nvSpPr>
          <p:spPr>
            <a:xfrm>
              <a:off x="1502819" y="3826349"/>
              <a:ext cx="18075" cy="29951"/>
            </a:xfrm>
            <a:custGeom>
              <a:avLst/>
              <a:gdLst/>
              <a:ahLst/>
              <a:cxnLst/>
              <a:rect l="l" t="t" r="r" b="b"/>
              <a:pathLst>
                <a:path w="688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11" name="Google Shape;6123;p55">
              <a:extLst>
                <a:ext uri="{FF2B5EF4-FFF2-40B4-BE49-F238E27FC236}">
                  <a16:creationId xmlns:a16="http://schemas.microsoft.com/office/drawing/2014/main" id="{2E3B7DCF-DAB9-4F3D-8E28-696ABC5B33EF}"/>
                </a:ext>
              </a:extLst>
            </p:cNvPr>
            <p:cNvSpPr/>
            <p:nvPr/>
          </p:nvSpPr>
          <p:spPr>
            <a:xfrm>
              <a:off x="1616710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76" y="1"/>
                  </a:moveTo>
                  <a:cubicBezTo>
                    <a:pt x="257" y="1"/>
                    <a:pt x="1" y="257"/>
                    <a:pt x="1" y="576"/>
                  </a:cubicBezTo>
                  <a:lnTo>
                    <a:pt x="1" y="1027"/>
                  </a:lnTo>
                  <a:cubicBezTo>
                    <a:pt x="1" y="1346"/>
                    <a:pt x="257" y="1603"/>
                    <a:pt x="576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76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12" name="Google Shape;6124;p55">
              <a:extLst>
                <a:ext uri="{FF2B5EF4-FFF2-40B4-BE49-F238E27FC236}">
                  <a16:creationId xmlns:a16="http://schemas.microsoft.com/office/drawing/2014/main" id="{B0161EDA-1689-4848-AC48-13116C875865}"/>
                </a:ext>
              </a:extLst>
            </p:cNvPr>
            <p:cNvSpPr/>
            <p:nvPr/>
          </p:nvSpPr>
          <p:spPr>
            <a:xfrm>
              <a:off x="1628743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82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8" y="3"/>
                  </a:cubicBezTo>
                  <a:cubicBezTo>
                    <a:pt x="106" y="1"/>
                    <a:pt x="94" y="1"/>
                    <a:pt x="82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13" name="Google Shape;6125;p55">
              <a:extLst>
                <a:ext uri="{FF2B5EF4-FFF2-40B4-BE49-F238E27FC236}">
                  <a16:creationId xmlns:a16="http://schemas.microsoft.com/office/drawing/2014/main" id="{F67F286A-43A5-4706-9252-A2D7A29470DD}"/>
                </a:ext>
              </a:extLst>
            </p:cNvPr>
            <p:cNvSpPr/>
            <p:nvPr/>
          </p:nvSpPr>
          <p:spPr>
            <a:xfrm>
              <a:off x="1359398" y="3724018"/>
              <a:ext cx="353733" cy="330114"/>
            </a:xfrm>
            <a:custGeom>
              <a:avLst/>
              <a:gdLst/>
              <a:ahLst/>
              <a:cxnLst/>
              <a:rect l="l" t="t" r="r" b="b"/>
              <a:pathLst>
                <a:path w="13464" h="12565" extrusionOk="0">
                  <a:moveTo>
                    <a:pt x="3510" y="0"/>
                  </a:moveTo>
                  <a:cubicBezTo>
                    <a:pt x="250" y="2650"/>
                    <a:pt x="1" y="7526"/>
                    <a:pt x="2969" y="10495"/>
                  </a:cubicBezTo>
                  <a:cubicBezTo>
                    <a:pt x="4356" y="11882"/>
                    <a:pt x="6164" y="12564"/>
                    <a:pt x="7967" y="12564"/>
                  </a:cubicBezTo>
                  <a:cubicBezTo>
                    <a:pt x="10014" y="12564"/>
                    <a:pt x="12055" y="11684"/>
                    <a:pt x="13464" y="9954"/>
                  </a:cubicBezTo>
                  <a:lnTo>
                    <a:pt x="13464" y="9954"/>
                  </a:lnTo>
                  <a:cubicBezTo>
                    <a:pt x="12201" y="10980"/>
                    <a:pt x="10627" y="11542"/>
                    <a:pt x="8997" y="11542"/>
                  </a:cubicBezTo>
                  <a:cubicBezTo>
                    <a:pt x="6271" y="11542"/>
                    <a:pt x="3781" y="9968"/>
                    <a:pt x="2609" y="7505"/>
                  </a:cubicBezTo>
                  <a:cubicBezTo>
                    <a:pt x="1436" y="5036"/>
                    <a:pt x="1783" y="2116"/>
                    <a:pt x="3510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</p:grpSp>
      <p:grpSp>
        <p:nvGrpSpPr>
          <p:cNvPr id="14" name="Google Shape;6126;p55">
            <a:extLst>
              <a:ext uri="{FF2B5EF4-FFF2-40B4-BE49-F238E27FC236}">
                <a16:creationId xmlns:a16="http://schemas.microsoft.com/office/drawing/2014/main" id="{8EEDE9FA-0493-4DF4-87A0-7CB651DAB283}"/>
              </a:ext>
            </a:extLst>
          </p:cNvPr>
          <p:cNvGrpSpPr/>
          <p:nvPr/>
        </p:nvGrpSpPr>
        <p:grpSpPr>
          <a:xfrm>
            <a:off x="4603082" y="4365394"/>
            <a:ext cx="642466" cy="570223"/>
            <a:chOff x="1908099" y="3682271"/>
            <a:chExt cx="395296" cy="371966"/>
          </a:xfrm>
        </p:grpSpPr>
        <p:sp>
          <p:nvSpPr>
            <p:cNvPr id="15" name="Google Shape;6127;p55">
              <a:extLst>
                <a:ext uri="{FF2B5EF4-FFF2-40B4-BE49-F238E27FC236}">
                  <a16:creationId xmlns:a16="http://schemas.microsoft.com/office/drawing/2014/main" id="{E4F63280-98DD-4605-BCB6-5BC6AB06C6D4}"/>
                </a:ext>
              </a:extLst>
            </p:cNvPr>
            <p:cNvSpPr/>
            <p:nvPr/>
          </p:nvSpPr>
          <p:spPr>
            <a:xfrm>
              <a:off x="1931613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63" y="1"/>
                    <a:pt x="0" y="3171"/>
                    <a:pt x="0" y="7083"/>
                  </a:cubicBezTo>
                  <a:cubicBezTo>
                    <a:pt x="0" y="10988"/>
                    <a:pt x="3163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 dirty="0"/>
            </a:p>
          </p:txBody>
        </p:sp>
        <p:sp>
          <p:nvSpPr>
            <p:cNvPr id="16" name="Google Shape;6128;p55">
              <a:extLst>
                <a:ext uri="{FF2B5EF4-FFF2-40B4-BE49-F238E27FC236}">
                  <a16:creationId xmlns:a16="http://schemas.microsoft.com/office/drawing/2014/main" id="{A9B93242-8976-41F3-A20A-788141BB3047}"/>
                </a:ext>
              </a:extLst>
            </p:cNvPr>
            <p:cNvSpPr/>
            <p:nvPr/>
          </p:nvSpPr>
          <p:spPr>
            <a:xfrm>
              <a:off x="2039487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17" name="Google Shape;6129;p55">
              <a:extLst>
                <a:ext uri="{FF2B5EF4-FFF2-40B4-BE49-F238E27FC236}">
                  <a16:creationId xmlns:a16="http://schemas.microsoft.com/office/drawing/2014/main" id="{435CF914-F26A-4E06-B814-FF8E9F753780}"/>
                </a:ext>
              </a:extLst>
            </p:cNvPr>
            <p:cNvSpPr/>
            <p:nvPr/>
          </p:nvSpPr>
          <p:spPr>
            <a:xfrm>
              <a:off x="2051520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18" name="Google Shape;6130;p55">
              <a:extLst>
                <a:ext uri="{FF2B5EF4-FFF2-40B4-BE49-F238E27FC236}">
                  <a16:creationId xmlns:a16="http://schemas.microsoft.com/office/drawing/2014/main" id="{1A645474-1BA3-477A-902B-3A74CE8FFC93}"/>
                </a:ext>
              </a:extLst>
            </p:cNvPr>
            <p:cNvSpPr/>
            <p:nvPr/>
          </p:nvSpPr>
          <p:spPr>
            <a:xfrm>
              <a:off x="2165412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19" name="Google Shape;6131;p55">
              <a:extLst>
                <a:ext uri="{FF2B5EF4-FFF2-40B4-BE49-F238E27FC236}">
                  <a16:creationId xmlns:a16="http://schemas.microsoft.com/office/drawing/2014/main" id="{EF340D90-1613-4A84-870E-2C5CFC06FA71}"/>
                </a:ext>
              </a:extLst>
            </p:cNvPr>
            <p:cNvSpPr/>
            <p:nvPr/>
          </p:nvSpPr>
          <p:spPr>
            <a:xfrm>
              <a:off x="2177444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20" name="Google Shape;6132;p55">
              <a:extLst>
                <a:ext uri="{FF2B5EF4-FFF2-40B4-BE49-F238E27FC236}">
                  <a16:creationId xmlns:a16="http://schemas.microsoft.com/office/drawing/2014/main" id="{6A1F7A77-26A9-4512-AFD8-7AF71819E8C1}"/>
                </a:ext>
              </a:extLst>
            </p:cNvPr>
            <p:cNvSpPr/>
            <p:nvPr/>
          </p:nvSpPr>
          <p:spPr>
            <a:xfrm>
              <a:off x="2047501" y="3920825"/>
              <a:ext cx="140532" cy="39015"/>
            </a:xfrm>
            <a:custGeom>
              <a:avLst/>
              <a:gdLst/>
              <a:ahLst/>
              <a:cxnLst/>
              <a:rect l="l" t="t" r="r" b="b"/>
              <a:pathLst>
                <a:path w="5349" h="1485" extrusionOk="0">
                  <a:moveTo>
                    <a:pt x="2664" y="0"/>
                  </a:moveTo>
                  <a:cubicBezTo>
                    <a:pt x="1679" y="0"/>
                    <a:pt x="750" y="375"/>
                    <a:pt x="167" y="1006"/>
                  </a:cubicBezTo>
                  <a:cubicBezTo>
                    <a:pt x="1" y="1186"/>
                    <a:pt x="132" y="1485"/>
                    <a:pt x="382" y="1485"/>
                  </a:cubicBezTo>
                  <a:cubicBezTo>
                    <a:pt x="458" y="1478"/>
                    <a:pt x="535" y="1443"/>
                    <a:pt x="590" y="1388"/>
                  </a:cubicBezTo>
                  <a:cubicBezTo>
                    <a:pt x="1062" y="874"/>
                    <a:pt x="1839" y="562"/>
                    <a:pt x="2664" y="562"/>
                  </a:cubicBezTo>
                  <a:cubicBezTo>
                    <a:pt x="3490" y="562"/>
                    <a:pt x="4259" y="874"/>
                    <a:pt x="4738" y="1388"/>
                  </a:cubicBezTo>
                  <a:cubicBezTo>
                    <a:pt x="4800" y="1455"/>
                    <a:pt x="4872" y="1483"/>
                    <a:pt x="4941" y="1483"/>
                  </a:cubicBezTo>
                  <a:cubicBezTo>
                    <a:pt x="5157" y="1483"/>
                    <a:pt x="5349" y="1209"/>
                    <a:pt x="5154" y="999"/>
                  </a:cubicBezTo>
                  <a:cubicBezTo>
                    <a:pt x="4579" y="375"/>
                    <a:pt x="3642" y="0"/>
                    <a:pt x="2664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21" name="Google Shape;6133;p55">
              <a:extLst>
                <a:ext uri="{FF2B5EF4-FFF2-40B4-BE49-F238E27FC236}">
                  <a16:creationId xmlns:a16="http://schemas.microsoft.com/office/drawing/2014/main" id="{A87D022C-CDE6-4706-8B04-D958B0162A94}"/>
                </a:ext>
              </a:extLst>
            </p:cNvPr>
            <p:cNvSpPr/>
            <p:nvPr/>
          </p:nvSpPr>
          <p:spPr>
            <a:xfrm>
              <a:off x="1908099" y="3724018"/>
              <a:ext cx="353549" cy="330114"/>
            </a:xfrm>
            <a:custGeom>
              <a:avLst/>
              <a:gdLst/>
              <a:ahLst/>
              <a:cxnLst/>
              <a:rect l="l" t="t" r="r" b="b"/>
              <a:pathLst>
                <a:path w="13457" h="12565" extrusionOk="0">
                  <a:moveTo>
                    <a:pt x="3503" y="0"/>
                  </a:moveTo>
                  <a:lnTo>
                    <a:pt x="3503" y="0"/>
                  </a:lnTo>
                  <a:cubicBezTo>
                    <a:pt x="250" y="2650"/>
                    <a:pt x="0" y="7526"/>
                    <a:pt x="2969" y="10495"/>
                  </a:cubicBezTo>
                  <a:cubicBezTo>
                    <a:pt x="4356" y="11882"/>
                    <a:pt x="6164" y="12564"/>
                    <a:pt x="7966" y="12564"/>
                  </a:cubicBezTo>
                  <a:cubicBezTo>
                    <a:pt x="10013" y="12564"/>
                    <a:pt x="12051" y="11684"/>
                    <a:pt x="13457" y="9954"/>
                  </a:cubicBezTo>
                  <a:lnTo>
                    <a:pt x="13457" y="9954"/>
                  </a:lnTo>
                  <a:cubicBezTo>
                    <a:pt x="12201" y="10980"/>
                    <a:pt x="10620" y="11542"/>
                    <a:pt x="8997" y="11542"/>
                  </a:cubicBezTo>
                  <a:cubicBezTo>
                    <a:pt x="6264" y="11542"/>
                    <a:pt x="3781" y="9968"/>
                    <a:pt x="2608" y="7505"/>
                  </a:cubicBezTo>
                  <a:cubicBezTo>
                    <a:pt x="1436" y="5036"/>
                    <a:pt x="1783" y="2116"/>
                    <a:pt x="3503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</p:grpSp>
    </p:spTree>
    <p:extLst>
      <p:ext uri="{BB962C8B-B14F-4D97-AF65-F5344CB8AC3E}">
        <p14:creationId xmlns:p14="http://schemas.microsoft.com/office/powerpoint/2010/main" val="2461838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35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" accel="10000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35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" accel="10000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3.08642E-6 L 0.06528 -0.00124 " pathEditMode="relative" rAng="0" ptsTypes="AA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4" y="-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F3B5FA0-520F-4D5F-AEBC-4305348E38AF}"/>
              </a:ext>
            </a:extLst>
          </p:cNvPr>
          <p:cNvSpPr txBox="1"/>
          <p:nvPr/>
        </p:nvSpPr>
        <p:spPr>
          <a:xfrm>
            <a:off x="1524000" y="547465"/>
            <a:ext cx="6417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Em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đồng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tình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hoặc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không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đồng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tình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với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việc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làm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của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bạn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trong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tranh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?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Vì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sao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E59C51-8063-499C-A65D-674DACA0AB6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829" y="514350"/>
            <a:ext cx="1258171" cy="583857"/>
          </a:xfrm>
          <a:prstGeom prst="rect">
            <a:avLst/>
          </a:prstGeom>
        </p:spPr>
      </p:pic>
      <p:sp>
        <p:nvSpPr>
          <p:cNvPr id="5" name="Shape 2273">
            <a:extLst>
              <a:ext uri="{FF2B5EF4-FFF2-40B4-BE49-F238E27FC236}">
                <a16:creationId xmlns:a16="http://schemas.microsoft.com/office/drawing/2014/main" id="{F784A783-BAB6-4D52-B102-A5DDC323CAEB}"/>
              </a:ext>
            </a:extLst>
          </p:cNvPr>
          <p:cNvSpPr/>
          <p:nvPr/>
        </p:nvSpPr>
        <p:spPr>
          <a:xfrm>
            <a:off x="2607302" y="1342981"/>
            <a:ext cx="3888432" cy="2864872"/>
          </a:xfrm>
          <a:custGeom>
            <a:avLst/>
            <a:gdLst/>
            <a:ahLst/>
            <a:cxnLst/>
            <a:rect l="0" t="0" r="0" b="0"/>
            <a:pathLst>
              <a:path w="2166836" h="1881162">
                <a:moveTo>
                  <a:pt x="267145" y="0"/>
                </a:moveTo>
                <a:lnTo>
                  <a:pt x="2024888" y="0"/>
                </a:lnTo>
                <a:cubicBezTo>
                  <a:pt x="2166836" y="0"/>
                  <a:pt x="2157412" y="141631"/>
                  <a:pt x="2157412" y="141631"/>
                </a:cubicBezTo>
                <a:lnTo>
                  <a:pt x="2051063" y="1739532"/>
                </a:lnTo>
                <a:cubicBezTo>
                  <a:pt x="2041640" y="1881162"/>
                  <a:pt x="1899691" y="1881162"/>
                  <a:pt x="1899691" y="1881162"/>
                </a:cubicBezTo>
                <a:lnTo>
                  <a:pt x="141948" y="1881162"/>
                </a:lnTo>
                <a:cubicBezTo>
                  <a:pt x="0" y="1881162"/>
                  <a:pt x="9423" y="1739532"/>
                  <a:pt x="9423" y="1739532"/>
                </a:cubicBezTo>
                <a:lnTo>
                  <a:pt x="115773" y="141631"/>
                </a:lnTo>
                <a:cubicBezTo>
                  <a:pt x="125197" y="0"/>
                  <a:pt x="267145" y="0"/>
                  <a:pt x="267145" y="0"/>
                </a:cubicBezTo>
                <a:close/>
              </a:path>
            </a:pathLst>
          </a:custGeom>
          <a:ln w="0" cap="flat"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F8E0EB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2D39AE-8E3D-4FC6-93BF-DD4023A637F7}"/>
              </a:ext>
            </a:extLst>
          </p:cNvPr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9792" y="1830453"/>
            <a:ext cx="3527342" cy="2376432"/>
          </a:xfrm>
          <a:prstGeom prst="rect">
            <a:avLst/>
          </a:prstGeom>
        </p:spPr>
      </p:pic>
      <p:grpSp>
        <p:nvGrpSpPr>
          <p:cNvPr id="7" name="Google Shape;6118;p55">
            <a:extLst>
              <a:ext uri="{FF2B5EF4-FFF2-40B4-BE49-F238E27FC236}">
                <a16:creationId xmlns:a16="http://schemas.microsoft.com/office/drawing/2014/main" id="{13BD6192-09C5-49DA-A7EF-59F7AB5602EC}"/>
              </a:ext>
            </a:extLst>
          </p:cNvPr>
          <p:cNvGrpSpPr/>
          <p:nvPr/>
        </p:nvGrpSpPr>
        <p:grpSpPr>
          <a:xfrm>
            <a:off x="3707904" y="4304763"/>
            <a:ext cx="642066" cy="565612"/>
            <a:chOff x="1359398" y="3682271"/>
            <a:chExt cx="395296" cy="371966"/>
          </a:xfrm>
        </p:grpSpPr>
        <p:sp>
          <p:nvSpPr>
            <p:cNvPr id="8" name="Google Shape;6119;p55">
              <a:extLst>
                <a:ext uri="{FF2B5EF4-FFF2-40B4-BE49-F238E27FC236}">
                  <a16:creationId xmlns:a16="http://schemas.microsoft.com/office/drawing/2014/main" id="{EFBD1E04-3979-4DC0-9FB5-A8F2217567A0}"/>
                </a:ext>
              </a:extLst>
            </p:cNvPr>
            <p:cNvSpPr/>
            <p:nvPr/>
          </p:nvSpPr>
          <p:spPr>
            <a:xfrm>
              <a:off x="1382911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70" y="1"/>
                    <a:pt x="0" y="3171"/>
                    <a:pt x="0" y="7083"/>
                  </a:cubicBezTo>
                  <a:cubicBezTo>
                    <a:pt x="0" y="10988"/>
                    <a:pt x="3170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9" name="Google Shape;6120;p55">
              <a:extLst>
                <a:ext uri="{FF2B5EF4-FFF2-40B4-BE49-F238E27FC236}">
                  <a16:creationId xmlns:a16="http://schemas.microsoft.com/office/drawing/2014/main" id="{3EEEC2D1-5004-4E95-BBB1-BD8EB88D2A59}"/>
                </a:ext>
              </a:extLst>
            </p:cNvPr>
            <p:cNvSpPr/>
            <p:nvPr/>
          </p:nvSpPr>
          <p:spPr>
            <a:xfrm>
              <a:off x="1498090" y="3920668"/>
              <a:ext cx="141241" cy="39172"/>
            </a:xfrm>
            <a:custGeom>
              <a:avLst/>
              <a:gdLst/>
              <a:ahLst/>
              <a:cxnLst/>
              <a:rect l="l" t="t" r="r" b="b"/>
              <a:pathLst>
                <a:path w="5376" h="1491" extrusionOk="0">
                  <a:moveTo>
                    <a:pt x="408" y="0"/>
                  </a:moveTo>
                  <a:cubicBezTo>
                    <a:pt x="190" y="0"/>
                    <a:pt x="1" y="270"/>
                    <a:pt x="194" y="485"/>
                  </a:cubicBezTo>
                  <a:cubicBezTo>
                    <a:pt x="777" y="1109"/>
                    <a:pt x="1706" y="1491"/>
                    <a:pt x="2691" y="1491"/>
                  </a:cubicBezTo>
                  <a:cubicBezTo>
                    <a:pt x="3676" y="1491"/>
                    <a:pt x="4606" y="1109"/>
                    <a:pt x="5181" y="485"/>
                  </a:cubicBezTo>
                  <a:cubicBezTo>
                    <a:pt x="5375" y="270"/>
                    <a:pt x="5181" y="0"/>
                    <a:pt x="4964" y="0"/>
                  </a:cubicBezTo>
                  <a:cubicBezTo>
                    <a:pt x="4894" y="0"/>
                    <a:pt x="4821" y="29"/>
                    <a:pt x="4758" y="97"/>
                  </a:cubicBezTo>
                  <a:cubicBezTo>
                    <a:pt x="4287" y="610"/>
                    <a:pt x="3510" y="915"/>
                    <a:pt x="2684" y="915"/>
                  </a:cubicBezTo>
                  <a:cubicBezTo>
                    <a:pt x="1859" y="915"/>
                    <a:pt x="1089" y="610"/>
                    <a:pt x="617" y="97"/>
                  </a:cubicBezTo>
                  <a:cubicBezTo>
                    <a:pt x="553" y="29"/>
                    <a:pt x="479" y="0"/>
                    <a:pt x="408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10" name="Google Shape;6121;p55">
              <a:extLst>
                <a:ext uri="{FF2B5EF4-FFF2-40B4-BE49-F238E27FC236}">
                  <a16:creationId xmlns:a16="http://schemas.microsoft.com/office/drawing/2014/main" id="{04748C54-C2E9-44FC-8D35-EDCE251B0615}"/>
                </a:ext>
              </a:extLst>
            </p:cNvPr>
            <p:cNvSpPr/>
            <p:nvPr/>
          </p:nvSpPr>
          <p:spPr>
            <a:xfrm>
              <a:off x="1490786" y="3826428"/>
              <a:ext cx="30108" cy="41931"/>
            </a:xfrm>
            <a:custGeom>
              <a:avLst/>
              <a:gdLst/>
              <a:ahLst/>
              <a:cxnLst/>
              <a:rect l="l" t="t" r="r" b="b"/>
              <a:pathLst>
                <a:path w="1146" h="1596" extrusionOk="0">
                  <a:moveTo>
                    <a:pt x="557" y="0"/>
                  </a:moveTo>
                  <a:cubicBezTo>
                    <a:pt x="251" y="0"/>
                    <a:pt x="1" y="254"/>
                    <a:pt x="1" y="569"/>
                  </a:cubicBezTo>
                  <a:lnTo>
                    <a:pt x="1" y="1020"/>
                  </a:lnTo>
                  <a:cubicBezTo>
                    <a:pt x="1" y="1339"/>
                    <a:pt x="257" y="1596"/>
                    <a:pt x="569" y="1596"/>
                  </a:cubicBezTo>
                  <a:cubicBezTo>
                    <a:pt x="888" y="1596"/>
                    <a:pt x="1145" y="1339"/>
                    <a:pt x="1145" y="1027"/>
                  </a:cubicBezTo>
                  <a:lnTo>
                    <a:pt x="1145" y="569"/>
                  </a:lnTo>
                  <a:cubicBezTo>
                    <a:pt x="1145" y="250"/>
                    <a:pt x="888" y="0"/>
                    <a:pt x="569" y="0"/>
                  </a:cubicBezTo>
                  <a:cubicBezTo>
                    <a:pt x="565" y="0"/>
                    <a:pt x="561" y="0"/>
                    <a:pt x="557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11" name="Google Shape;6122;p55">
              <a:extLst>
                <a:ext uri="{FF2B5EF4-FFF2-40B4-BE49-F238E27FC236}">
                  <a16:creationId xmlns:a16="http://schemas.microsoft.com/office/drawing/2014/main" id="{EC36C4FA-398A-46E3-9CC7-D136FEB06264}"/>
                </a:ext>
              </a:extLst>
            </p:cNvPr>
            <p:cNvSpPr/>
            <p:nvPr/>
          </p:nvSpPr>
          <p:spPr>
            <a:xfrm>
              <a:off x="1502819" y="3826349"/>
              <a:ext cx="18075" cy="29951"/>
            </a:xfrm>
            <a:custGeom>
              <a:avLst/>
              <a:gdLst/>
              <a:ahLst/>
              <a:cxnLst/>
              <a:rect l="l" t="t" r="r" b="b"/>
              <a:pathLst>
                <a:path w="688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12" name="Google Shape;6123;p55">
              <a:extLst>
                <a:ext uri="{FF2B5EF4-FFF2-40B4-BE49-F238E27FC236}">
                  <a16:creationId xmlns:a16="http://schemas.microsoft.com/office/drawing/2014/main" id="{4EF81698-369B-4FC5-A9E8-A37CA9AF396D}"/>
                </a:ext>
              </a:extLst>
            </p:cNvPr>
            <p:cNvSpPr/>
            <p:nvPr/>
          </p:nvSpPr>
          <p:spPr>
            <a:xfrm>
              <a:off x="1616710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76" y="1"/>
                  </a:moveTo>
                  <a:cubicBezTo>
                    <a:pt x="257" y="1"/>
                    <a:pt x="1" y="257"/>
                    <a:pt x="1" y="576"/>
                  </a:cubicBezTo>
                  <a:lnTo>
                    <a:pt x="1" y="1027"/>
                  </a:lnTo>
                  <a:cubicBezTo>
                    <a:pt x="1" y="1346"/>
                    <a:pt x="257" y="1603"/>
                    <a:pt x="576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76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13" name="Google Shape;6124;p55">
              <a:extLst>
                <a:ext uri="{FF2B5EF4-FFF2-40B4-BE49-F238E27FC236}">
                  <a16:creationId xmlns:a16="http://schemas.microsoft.com/office/drawing/2014/main" id="{F1345C21-93F5-4687-AFD5-49EDC6492FBA}"/>
                </a:ext>
              </a:extLst>
            </p:cNvPr>
            <p:cNvSpPr/>
            <p:nvPr/>
          </p:nvSpPr>
          <p:spPr>
            <a:xfrm>
              <a:off x="1628743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82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8" y="3"/>
                  </a:cubicBezTo>
                  <a:cubicBezTo>
                    <a:pt x="106" y="1"/>
                    <a:pt x="94" y="1"/>
                    <a:pt x="82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14" name="Google Shape;6125;p55">
              <a:extLst>
                <a:ext uri="{FF2B5EF4-FFF2-40B4-BE49-F238E27FC236}">
                  <a16:creationId xmlns:a16="http://schemas.microsoft.com/office/drawing/2014/main" id="{BD71ECC0-384A-4759-B6A3-BBD53DBB5EBD}"/>
                </a:ext>
              </a:extLst>
            </p:cNvPr>
            <p:cNvSpPr/>
            <p:nvPr/>
          </p:nvSpPr>
          <p:spPr>
            <a:xfrm>
              <a:off x="1359398" y="3724018"/>
              <a:ext cx="353733" cy="330114"/>
            </a:xfrm>
            <a:custGeom>
              <a:avLst/>
              <a:gdLst/>
              <a:ahLst/>
              <a:cxnLst/>
              <a:rect l="l" t="t" r="r" b="b"/>
              <a:pathLst>
                <a:path w="13464" h="12565" extrusionOk="0">
                  <a:moveTo>
                    <a:pt x="3510" y="0"/>
                  </a:moveTo>
                  <a:cubicBezTo>
                    <a:pt x="250" y="2650"/>
                    <a:pt x="1" y="7526"/>
                    <a:pt x="2969" y="10495"/>
                  </a:cubicBezTo>
                  <a:cubicBezTo>
                    <a:pt x="4356" y="11882"/>
                    <a:pt x="6164" y="12564"/>
                    <a:pt x="7967" y="12564"/>
                  </a:cubicBezTo>
                  <a:cubicBezTo>
                    <a:pt x="10014" y="12564"/>
                    <a:pt x="12055" y="11684"/>
                    <a:pt x="13464" y="9954"/>
                  </a:cubicBezTo>
                  <a:lnTo>
                    <a:pt x="13464" y="9954"/>
                  </a:lnTo>
                  <a:cubicBezTo>
                    <a:pt x="12201" y="10980"/>
                    <a:pt x="10627" y="11542"/>
                    <a:pt x="8997" y="11542"/>
                  </a:cubicBezTo>
                  <a:cubicBezTo>
                    <a:pt x="6271" y="11542"/>
                    <a:pt x="3781" y="9968"/>
                    <a:pt x="2609" y="7505"/>
                  </a:cubicBezTo>
                  <a:cubicBezTo>
                    <a:pt x="1436" y="5036"/>
                    <a:pt x="1783" y="2116"/>
                    <a:pt x="3510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</p:grpSp>
      <p:grpSp>
        <p:nvGrpSpPr>
          <p:cNvPr id="15" name="Google Shape;6126;p55">
            <a:extLst>
              <a:ext uri="{FF2B5EF4-FFF2-40B4-BE49-F238E27FC236}">
                <a16:creationId xmlns:a16="http://schemas.microsoft.com/office/drawing/2014/main" id="{C608B8DD-F6BE-45BA-A1AD-1DC203586E82}"/>
              </a:ext>
            </a:extLst>
          </p:cNvPr>
          <p:cNvGrpSpPr/>
          <p:nvPr/>
        </p:nvGrpSpPr>
        <p:grpSpPr>
          <a:xfrm>
            <a:off x="4716553" y="4304763"/>
            <a:ext cx="642067" cy="565612"/>
            <a:chOff x="1908099" y="3682271"/>
            <a:chExt cx="395296" cy="371966"/>
          </a:xfrm>
        </p:grpSpPr>
        <p:sp>
          <p:nvSpPr>
            <p:cNvPr id="16" name="Google Shape;6127;p55">
              <a:extLst>
                <a:ext uri="{FF2B5EF4-FFF2-40B4-BE49-F238E27FC236}">
                  <a16:creationId xmlns:a16="http://schemas.microsoft.com/office/drawing/2014/main" id="{FBB1DC79-78F7-471D-8B26-000FBF56AACB}"/>
                </a:ext>
              </a:extLst>
            </p:cNvPr>
            <p:cNvSpPr/>
            <p:nvPr/>
          </p:nvSpPr>
          <p:spPr>
            <a:xfrm>
              <a:off x="1931613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63" y="1"/>
                    <a:pt x="0" y="3171"/>
                    <a:pt x="0" y="7083"/>
                  </a:cubicBezTo>
                  <a:cubicBezTo>
                    <a:pt x="0" y="10988"/>
                    <a:pt x="3163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17" name="Google Shape;6128;p55">
              <a:extLst>
                <a:ext uri="{FF2B5EF4-FFF2-40B4-BE49-F238E27FC236}">
                  <a16:creationId xmlns:a16="http://schemas.microsoft.com/office/drawing/2014/main" id="{249045E6-2371-48A7-8655-A4A2AAF74158}"/>
                </a:ext>
              </a:extLst>
            </p:cNvPr>
            <p:cNvSpPr/>
            <p:nvPr/>
          </p:nvSpPr>
          <p:spPr>
            <a:xfrm>
              <a:off x="2039487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18" name="Google Shape;6129;p55">
              <a:extLst>
                <a:ext uri="{FF2B5EF4-FFF2-40B4-BE49-F238E27FC236}">
                  <a16:creationId xmlns:a16="http://schemas.microsoft.com/office/drawing/2014/main" id="{F3FAF835-C07C-44A7-8C64-625C1CFD7053}"/>
                </a:ext>
              </a:extLst>
            </p:cNvPr>
            <p:cNvSpPr/>
            <p:nvPr/>
          </p:nvSpPr>
          <p:spPr>
            <a:xfrm>
              <a:off x="2051520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19" name="Google Shape;6130;p55">
              <a:extLst>
                <a:ext uri="{FF2B5EF4-FFF2-40B4-BE49-F238E27FC236}">
                  <a16:creationId xmlns:a16="http://schemas.microsoft.com/office/drawing/2014/main" id="{EEDE839B-6F9D-4DC7-AB78-78EB5B8CF759}"/>
                </a:ext>
              </a:extLst>
            </p:cNvPr>
            <p:cNvSpPr/>
            <p:nvPr/>
          </p:nvSpPr>
          <p:spPr>
            <a:xfrm>
              <a:off x="2165412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20" name="Google Shape;6131;p55">
              <a:extLst>
                <a:ext uri="{FF2B5EF4-FFF2-40B4-BE49-F238E27FC236}">
                  <a16:creationId xmlns:a16="http://schemas.microsoft.com/office/drawing/2014/main" id="{885D8D5D-06EE-451D-AEB1-F493DDEC5C9E}"/>
                </a:ext>
              </a:extLst>
            </p:cNvPr>
            <p:cNvSpPr/>
            <p:nvPr/>
          </p:nvSpPr>
          <p:spPr>
            <a:xfrm>
              <a:off x="2177444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21" name="Google Shape;6132;p55">
              <a:extLst>
                <a:ext uri="{FF2B5EF4-FFF2-40B4-BE49-F238E27FC236}">
                  <a16:creationId xmlns:a16="http://schemas.microsoft.com/office/drawing/2014/main" id="{84819CB6-8FB9-461C-A114-639396BA4538}"/>
                </a:ext>
              </a:extLst>
            </p:cNvPr>
            <p:cNvSpPr/>
            <p:nvPr/>
          </p:nvSpPr>
          <p:spPr>
            <a:xfrm>
              <a:off x="2047501" y="3920825"/>
              <a:ext cx="140532" cy="39015"/>
            </a:xfrm>
            <a:custGeom>
              <a:avLst/>
              <a:gdLst/>
              <a:ahLst/>
              <a:cxnLst/>
              <a:rect l="l" t="t" r="r" b="b"/>
              <a:pathLst>
                <a:path w="5349" h="1485" extrusionOk="0">
                  <a:moveTo>
                    <a:pt x="2664" y="0"/>
                  </a:moveTo>
                  <a:cubicBezTo>
                    <a:pt x="1679" y="0"/>
                    <a:pt x="750" y="375"/>
                    <a:pt x="167" y="1006"/>
                  </a:cubicBezTo>
                  <a:cubicBezTo>
                    <a:pt x="1" y="1186"/>
                    <a:pt x="132" y="1485"/>
                    <a:pt x="382" y="1485"/>
                  </a:cubicBezTo>
                  <a:cubicBezTo>
                    <a:pt x="458" y="1478"/>
                    <a:pt x="535" y="1443"/>
                    <a:pt x="590" y="1388"/>
                  </a:cubicBezTo>
                  <a:cubicBezTo>
                    <a:pt x="1062" y="874"/>
                    <a:pt x="1839" y="562"/>
                    <a:pt x="2664" y="562"/>
                  </a:cubicBezTo>
                  <a:cubicBezTo>
                    <a:pt x="3490" y="562"/>
                    <a:pt x="4259" y="874"/>
                    <a:pt x="4738" y="1388"/>
                  </a:cubicBezTo>
                  <a:cubicBezTo>
                    <a:pt x="4800" y="1455"/>
                    <a:pt x="4872" y="1483"/>
                    <a:pt x="4941" y="1483"/>
                  </a:cubicBezTo>
                  <a:cubicBezTo>
                    <a:pt x="5157" y="1483"/>
                    <a:pt x="5349" y="1209"/>
                    <a:pt x="5154" y="999"/>
                  </a:cubicBezTo>
                  <a:cubicBezTo>
                    <a:pt x="4579" y="375"/>
                    <a:pt x="3642" y="0"/>
                    <a:pt x="2664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22" name="Google Shape;6133;p55">
              <a:extLst>
                <a:ext uri="{FF2B5EF4-FFF2-40B4-BE49-F238E27FC236}">
                  <a16:creationId xmlns:a16="http://schemas.microsoft.com/office/drawing/2014/main" id="{C9462020-DD7A-4699-B113-4D03E741C7AA}"/>
                </a:ext>
              </a:extLst>
            </p:cNvPr>
            <p:cNvSpPr/>
            <p:nvPr/>
          </p:nvSpPr>
          <p:spPr>
            <a:xfrm>
              <a:off x="1908099" y="3724018"/>
              <a:ext cx="353549" cy="330114"/>
            </a:xfrm>
            <a:custGeom>
              <a:avLst/>
              <a:gdLst/>
              <a:ahLst/>
              <a:cxnLst/>
              <a:rect l="l" t="t" r="r" b="b"/>
              <a:pathLst>
                <a:path w="13457" h="12565" extrusionOk="0">
                  <a:moveTo>
                    <a:pt x="3503" y="0"/>
                  </a:moveTo>
                  <a:lnTo>
                    <a:pt x="3503" y="0"/>
                  </a:lnTo>
                  <a:cubicBezTo>
                    <a:pt x="250" y="2650"/>
                    <a:pt x="0" y="7526"/>
                    <a:pt x="2969" y="10495"/>
                  </a:cubicBezTo>
                  <a:cubicBezTo>
                    <a:pt x="4356" y="11882"/>
                    <a:pt x="6164" y="12564"/>
                    <a:pt x="7966" y="12564"/>
                  </a:cubicBezTo>
                  <a:cubicBezTo>
                    <a:pt x="10013" y="12564"/>
                    <a:pt x="12051" y="11684"/>
                    <a:pt x="13457" y="9954"/>
                  </a:cubicBezTo>
                  <a:lnTo>
                    <a:pt x="13457" y="9954"/>
                  </a:lnTo>
                  <a:cubicBezTo>
                    <a:pt x="12201" y="10980"/>
                    <a:pt x="10620" y="11542"/>
                    <a:pt x="8997" y="11542"/>
                  </a:cubicBezTo>
                  <a:cubicBezTo>
                    <a:pt x="6264" y="11542"/>
                    <a:pt x="3781" y="9968"/>
                    <a:pt x="2608" y="7505"/>
                  </a:cubicBezTo>
                  <a:cubicBezTo>
                    <a:pt x="1436" y="5036"/>
                    <a:pt x="1783" y="2116"/>
                    <a:pt x="3503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</p:grpSp>
    </p:spTree>
    <p:extLst>
      <p:ext uri="{BB962C8B-B14F-4D97-AF65-F5344CB8AC3E}">
        <p14:creationId xmlns:p14="http://schemas.microsoft.com/office/powerpoint/2010/main" val="1257966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35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" accel="10000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35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" accel="10000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69136E-6 L -0.06632 4.69136E-6 " pathEditMode="relative" rAng="0" ptsTypes="AA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1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F3B5FA0-520F-4D5F-AEBC-4305348E38AF}"/>
              </a:ext>
            </a:extLst>
          </p:cNvPr>
          <p:cNvSpPr txBox="1"/>
          <p:nvPr/>
        </p:nvSpPr>
        <p:spPr>
          <a:xfrm>
            <a:off x="1524000" y="547465"/>
            <a:ext cx="6417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Em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đồng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tình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hoặc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không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đồng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tình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với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việc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làm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của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bạn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trong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tranh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?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Vì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sao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E59C51-8063-499C-A65D-674DACA0AB6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829" y="514350"/>
            <a:ext cx="1258171" cy="5838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F533C74-D458-4275-9893-A9E44CCBB562}"/>
              </a:ext>
            </a:extLst>
          </p:cNvPr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1760" y="1291235"/>
            <a:ext cx="3960440" cy="3010079"/>
          </a:xfrm>
          <a:prstGeom prst="rect">
            <a:avLst/>
          </a:prstGeom>
        </p:spPr>
      </p:pic>
      <p:grpSp>
        <p:nvGrpSpPr>
          <p:cNvPr id="6" name="Google Shape;6118;p55">
            <a:extLst>
              <a:ext uri="{FF2B5EF4-FFF2-40B4-BE49-F238E27FC236}">
                <a16:creationId xmlns:a16="http://schemas.microsoft.com/office/drawing/2014/main" id="{372D3182-9198-4946-B154-71AF7472CC28}"/>
              </a:ext>
            </a:extLst>
          </p:cNvPr>
          <p:cNvGrpSpPr/>
          <p:nvPr/>
        </p:nvGrpSpPr>
        <p:grpSpPr>
          <a:xfrm>
            <a:off x="3491880" y="4371950"/>
            <a:ext cx="641367" cy="569247"/>
            <a:chOff x="1359398" y="3682271"/>
            <a:chExt cx="395296" cy="371966"/>
          </a:xfrm>
        </p:grpSpPr>
        <p:sp>
          <p:nvSpPr>
            <p:cNvPr id="7" name="Google Shape;6119;p55">
              <a:extLst>
                <a:ext uri="{FF2B5EF4-FFF2-40B4-BE49-F238E27FC236}">
                  <a16:creationId xmlns:a16="http://schemas.microsoft.com/office/drawing/2014/main" id="{4EC6B03A-548C-4017-B682-CB44EB52F1C0}"/>
                </a:ext>
              </a:extLst>
            </p:cNvPr>
            <p:cNvSpPr/>
            <p:nvPr/>
          </p:nvSpPr>
          <p:spPr>
            <a:xfrm>
              <a:off x="1382911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70" y="1"/>
                    <a:pt x="0" y="3171"/>
                    <a:pt x="0" y="7083"/>
                  </a:cubicBezTo>
                  <a:cubicBezTo>
                    <a:pt x="0" y="10988"/>
                    <a:pt x="3170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8" name="Google Shape;6120;p55">
              <a:extLst>
                <a:ext uri="{FF2B5EF4-FFF2-40B4-BE49-F238E27FC236}">
                  <a16:creationId xmlns:a16="http://schemas.microsoft.com/office/drawing/2014/main" id="{F7BFB0E5-0C3F-4BC2-BF91-F1C384361C75}"/>
                </a:ext>
              </a:extLst>
            </p:cNvPr>
            <p:cNvSpPr/>
            <p:nvPr/>
          </p:nvSpPr>
          <p:spPr>
            <a:xfrm>
              <a:off x="1498090" y="3920668"/>
              <a:ext cx="141241" cy="39172"/>
            </a:xfrm>
            <a:custGeom>
              <a:avLst/>
              <a:gdLst/>
              <a:ahLst/>
              <a:cxnLst/>
              <a:rect l="l" t="t" r="r" b="b"/>
              <a:pathLst>
                <a:path w="5376" h="1491" extrusionOk="0">
                  <a:moveTo>
                    <a:pt x="408" y="0"/>
                  </a:moveTo>
                  <a:cubicBezTo>
                    <a:pt x="190" y="0"/>
                    <a:pt x="1" y="270"/>
                    <a:pt x="194" y="485"/>
                  </a:cubicBezTo>
                  <a:cubicBezTo>
                    <a:pt x="777" y="1109"/>
                    <a:pt x="1706" y="1491"/>
                    <a:pt x="2691" y="1491"/>
                  </a:cubicBezTo>
                  <a:cubicBezTo>
                    <a:pt x="3676" y="1491"/>
                    <a:pt x="4606" y="1109"/>
                    <a:pt x="5181" y="485"/>
                  </a:cubicBezTo>
                  <a:cubicBezTo>
                    <a:pt x="5375" y="270"/>
                    <a:pt x="5181" y="0"/>
                    <a:pt x="4964" y="0"/>
                  </a:cubicBezTo>
                  <a:cubicBezTo>
                    <a:pt x="4894" y="0"/>
                    <a:pt x="4821" y="29"/>
                    <a:pt x="4758" y="97"/>
                  </a:cubicBezTo>
                  <a:cubicBezTo>
                    <a:pt x="4287" y="610"/>
                    <a:pt x="3510" y="915"/>
                    <a:pt x="2684" y="915"/>
                  </a:cubicBezTo>
                  <a:cubicBezTo>
                    <a:pt x="1859" y="915"/>
                    <a:pt x="1089" y="610"/>
                    <a:pt x="617" y="97"/>
                  </a:cubicBezTo>
                  <a:cubicBezTo>
                    <a:pt x="553" y="29"/>
                    <a:pt x="479" y="0"/>
                    <a:pt x="408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9" name="Google Shape;6121;p55">
              <a:extLst>
                <a:ext uri="{FF2B5EF4-FFF2-40B4-BE49-F238E27FC236}">
                  <a16:creationId xmlns:a16="http://schemas.microsoft.com/office/drawing/2014/main" id="{8E73BD52-99C0-4B10-9210-BDE302B2E872}"/>
                </a:ext>
              </a:extLst>
            </p:cNvPr>
            <p:cNvSpPr/>
            <p:nvPr/>
          </p:nvSpPr>
          <p:spPr>
            <a:xfrm>
              <a:off x="1490786" y="3826428"/>
              <a:ext cx="30108" cy="41931"/>
            </a:xfrm>
            <a:custGeom>
              <a:avLst/>
              <a:gdLst/>
              <a:ahLst/>
              <a:cxnLst/>
              <a:rect l="l" t="t" r="r" b="b"/>
              <a:pathLst>
                <a:path w="1146" h="1596" extrusionOk="0">
                  <a:moveTo>
                    <a:pt x="557" y="0"/>
                  </a:moveTo>
                  <a:cubicBezTo>
                    <a:pt x="251" y="0"/>
                    <a:pt x="1" y="254"/>
                    <a:pt x="1" y="569"/>
                  </a:cubicBezTo>
                  <a:lnTo>
                    <a:pt x="1" y="1020"/>
                  </a:lnTo>
                  <a:cubicBezTo>
                    <a:pt x="1" y="1339"/>
                    <a:pt x="257" y="1596"/>
                    <a:pt x="569" y="1596"/>
                  </a:cubicBezTo>
                  <a:cubicBezTo>
                    <a:pt x="888" y="1596"/>
                    <a:pt x="1145" y="1339"/>
                    <a:pt x="1145" y="1027"/>
                  </a:cubicBezTo>
                  <a:lnTo>
                    <a:pt x="1145" y="569"/>
                  </a:lnTo>
                  <a:cubicBezTo>
                    <a:pt x="1145" y="250"/>
                    <a:pt x="888" y="0"/>
                    <a:pt x="569" y="0"/>
                  </a:cubicBezTo>
                  <a:cubicBezTo>
                    <a:pt x="565" y="0"/>
                    <a:pt x="561" y="0"/>
                    <a:pt x="557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10" name="Google Shape;6122;p55">
              <a:extLst>
                <a:ext uri="{FF2B5EF4-FFF2-40B4-BE49-F238E27FC236}">
                  <a16:creationId xmlns:a16="http://schemas.microsoft.com/office/drawing/2014/main" id="{533825D7-5550-40FF-B17C-2F8600479B93}"/>
                </a:ext>
              </a:extLst>
            </p:cNvPr>
            <p:cNvSpPr/>
            <p:nvPr/>
          </p:nvSpPr>
          <p:spPr>
            <a:xfrm>
              <a:off x="1502819" y="3826349"/>
              <a:ext cx="18075" cy="29951"/>
            </a:xfrm>
            <a:custGeom>
              <a:avLst/>
              <a:gdLst/>
              <a:ahLst/>
              <a:cxnLst/>
              <a:rect l="l" t="t" r="r" b="b"/>
              <a:pathLst>
                <a:path w="688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11" name="Google Shape;6123;p55">
              <a:extLst>
                <a:ext uri="{FF2B5EF4-FFF2-40B4-BE49-F238E27FC236}">
                  <a16:creationId xmlns:a16="http://schemas.microsoft.com/office/drawing/2014/main" id="{2E3B7DCF-DAB9-4F3D-8E28-696ABC5B33EF}"/>
                </a:ext>
              </a:extLst>
            </p:cNvPr>
            <p:cNvSpPr/>
            <p:nvPr/>
          </p:nvSpPr>
          <p:spPr>
            <a:xfrm>
              <a:off x="1616710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76" y="1"/>
                  </a:moveTo>
                  <a:cubicBezTo>
                    <a:pt x="257" y="1"/>
                    <a:pt x="1" y="257"/>
                    <a:pt x="1" y="576"/>
                  </a:cubicBezTo>
                  <a:lnTo>
                    <a:pt x="1" y="1027"/>
                  </a:lnTo>
                  <a:cubicBezTo>
                    <a:pt x="1" y="1346"/>
                    <a:pt x="257" y="1603"/>
                    <a:pt x="576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76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12" name="Google Shape;6124;p55">
              <a:extLst>
                <a:ext uri="{FF2B5EF4-FFF2-40B4-BE49-F238E27FC236}">
                  <a16:creationId xmlns:a16="http://schemas.microsoft.com/office/drawing/2014/main" id="{B0161EDA-1689-4848-AC48-13116C875865}"/>
                </a:ext>
              </a:extLst>
            </p:cNvPr>
            <p:cNvSpPr/>
            <p:nvPr/>
          </p:nvSpPr>
          <p:spPr>
            <a:xfrm>
              <a:off x="1628743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82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8" y="3"/>
                  </a:cubicBezTo>
                  <a:cubicBezTo>
                    <a:pt x="106" y="1"/>
                    <a:pt x="94" y="1"/>
                    <a:pt x="82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13" name="Google Shape;6125;p55">
              <a:extLst>
                <a:ext uri="{FF2B5EF4-FFF2-40B4-BE49-F238E27FC236}">
                  <a16:creationId xmlns:a16="http://schemas.microsoft.com/office/drawing/2014/main" id="{F67F286A-43A5-4706-9252-A2D7A29470DD}"/>
                </a:ext>
              </a:extLst>
            </p:cNvPr>
            <p:cNvSpPr/>
            <p:nvPr/>
          </p:nvSpPr>
          <p:spPr>
            <a:xfrm>
              <a:off x="1359398" y="3724018"/>
              <a:ext cx="353733" cy="330114"/>
            </a:xfrm>
            <a:custGeom>
              <a:avLst/>
              <a:gdLst/>
              <a:ahLst/>
              <a:cxnLst/>
              <a:rect l="l" t="t" r="r" b="b"/>
              <a:pathLst>
                <a:path w="13464" h="12565" extrusionOk="0">
                  <a:moveTo>
                    <a:pt x="3510" y="0"/>
                  </a:moveTo>
                  <a:cubicBezTo>
                    <a:pt x="250" y="2650"/>
                    <a:pt x="1" y="7526"/>
                    <a:pt x="2969" y="10495"/>
                  </a:cubicBezTo>
                  <a:cubicBezTo>
                    <a:pt x="4356" y="11882"/>
                    <a:pt x="6164" y="12564"/>
                    <a:pt x="7967" y="12564"/>
                  </a:cubicBezTo>
                  <a:cubicBezTo>
                    <a:pt x="10014" y="12564"/>
                    <a:pt x="12055" y="11684"/>
                    <a:pt x="13464" y="9954"/>
                  </a:cubicBezTo>
                  <a:lnTo>
                    <a:pt x="13464" y="9954"/>
                  </a:lnTo>
                  <a:cubicBezTo>
                    <a:pt x="12201" y="10980"/>
                    <a:pt x="10627" y="11542"/>
                    <a:pt x="8997" y="11542"/>
                  </a:cubicBezTo>
                  <a:cubicBezTo>
                    <a:pt x="6271" y="11542"/>
                    <a:pt x="3781" y="9968"/>
                    <a:pt x="2609" y="7505"/>
                  </a:cubicBezTo>
                  <a:cubicBezTo>
                    <a:pt x="1436" y="5036"/>
                    <a:pt x="1783" y="2116"/>
                    <a:pt x="3510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</p:grpSp>
      <p:grpSp>
        <p:nvGrpSpPr>
          <p:cNvPr id="14" name="Google Shape;6126;p55">
            <a:extLst>
              <a:ext uri="{FF2B5EF4-FFF2-40B4-BE49-F238E27FC236}">
                <a16:creationId xmlns:a16="http://schemas.microsoft.com/office/drawing/2014/main" id="{8EEDE9FA-0493-4DF4-87A0-7CB651DAB283}"/>
              </a:ext>
            </a:extLst>
          </p:cNvPr>
          <p:cNvGrpSpPr/>
          <p:nvPr/>
        </p:nvGrpSpPr>
        <p:grpSpPr>
          <a:xfrm>
            <a:off x="4603082" y="4365394"/>
            <a:ext cx="642466" cy="570223"/>
            <a:chOff x="1908099" y="3682271"/>
            <a:chExt cx="395296" cy="371966"/>
          </a:xfrm>
        </p:grpSpPr>
        <p:sp>
          <p:nvSpPr>
            <p:cNvPr id="15" name="Google Shape;6127;p55">
              <a:extLst>
                <a:ext uri="{FF2B5EF4-FFF2-40B4-BE49-F238E27FC236}">
                  <a16:creationId xmlns:a16="http://schemas.microsoft.com/office/drawing/2014/main" id="{E4F63280-98DD-4605-BCB6-5BC6AB06C6D4}"/>
                </a:ext>
              </a:extLst>
            </p:cNvPr>
            <p:cNvSpPr/>
            <p:nvPr/>
          </p:nvSpPr>
          <p:spPr>
            <a:xfrm>
              <a:off x="1931613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63" y="1"/>
                    <a:pt x="0" y="3171"/>
                    <a:pt x="0" y="7083"/>
                  </a:cubicBezTo>
                  <a:cubicBezTo>
                    <a:pt x="0" y="10988"/>
                    <a:pt x="3163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 dirty="0"/>
            </a:p>
          </p:txBody>
        </p:sp>
        <p:sp>
          <p:nvSpPr>
            <p:cNvPr id="16" name="Google Shape;6128;p55">
              <a:extLst>
                <a:ext uri="{FF2B5EF4-FFF2-40B4-BE49-F238E27FC236}">
                  <a16:creationId xmlns:a16="http://schemas.microsoft.com/office/drawing/2014/main" id="{A9B93242-8976-41F3-A20A-788141BB3047}"/>
                </a:ext>
              </a:extLst>
            </p:cNvPr>
            <p:cNvSpPr/>
            <p:nvPr/>
          </p:nvSpPr>
          <p:spPr>
            <a:xfrm>
              <a:off x="2039487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17" name="Google Shape;6129;p55">
              <a:extLst>
                <a:ext uri="{FF2B5EF4-FFF2-40B4-BE49-F238E27FC236}">
                  <a16:creationId xmlns:a16="http://schemas.microsoft.com/office/drawing/2014/main" id="{435CF914-F26A-4E06-B814-FF8E9F753780}"/>
                </a:ext>
              </a:extLst>
            </p:cNvPr>
            <p:cNvSpPr/>
            <p:nvPr/>
          </p:nvSpPr>
          <p:spPr>
            <a:xfrm>
              <a:off x="2051520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18" name="Google Shape;6130;p55">
              <a:extLst>
                <a:ext uri="{FF2B5EF4-FFF2-40B4-BE49-F238E27FC236}">
                  <a16:creationId xmlns:a16="http://schemas.microsoft.com/office/drawing/2014/main" id="{1A645474-1BA3-477A-902B-3A74CE8FFC93}"/>
                </a:ext>
              </a:extLst>
            </p:cNvPr>
            <p:cNvSpPr/>
            <p:nvPr/>
          </p:nvSpPr>
          <p:spPr>
            <a:xfrm>
              <a:off x="2165412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19" name="Google Shape;6131;p55">
              <a:extLst>
                <a:ext uri="{FF2B5EF4-FFF2-40B4-BE49-F238E27FC236}">
                  <a16:creationId xmlns:a16="http://schemas.microsoft.com/office/drawing/2014/main" id="{EF340D90-1613-4A84-870E-2C5CFC06FA71}"/>
                </a:ext>
              </a:extLst>
            </p:cNvPr>
            <p:cNvSpPr/>
            <p:nvPr/>
          </p:nvSpPr>
          <p:spPr>
            <a:xfrm>
              <a:off x="2177444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20" name="Google Shape;6132;p55">
              <a:extLst>
                <a:ext uri="{FF2B5EF4-FFF2-40B4-BE49-F238E27FC236}">
                  <a16:creationId xmlns:a16="http://schemas.microsoft.com/office/drawing/2014/main" id="{6A1F7A77-26A9-4512-AFD8-7AF71819E8C1}"/>
                </a:ext>
              </a:extLst>
            </p:cNvPr>
            <p:cNvSpPr/>
            <p:nvPr/>
          </p:nvSpPr>
          <p:spPr>
            <a:xfrm>
              <a:off x="2047501" y="3920825"/>
              <a:ext cx="140532" cy="39015"/>
            </a:xfrm>
            <a:custGeom>
              <a:avLst/>
              <a:gdLst/>
              <a:ahLst/>
              <a:cxnLst/>
              <a:rect l="l" t="t" r="r" b="b"/>
              <a:pathLst>
                <a:path w="5349" h="1485" extrusionOk="0">
                  <a:moveTo>
                    <a:pt x="2664" y="0"/>
                  </a:moveTo>
                  <a:cubicBezTo>
                    <a:pt x="1679" y="0"/>
                    <a:pt x="750" y="375"/>
                    <a:pt x="167" y="1006"/>
                  </a:cubicBezTo>
                  <a:cubicBezTo>
                    <a:pt x="1" y="1186"/>
                    <a:pt x="132" y="1485"/>
                    <a:pt x="382" y="1485"/>
                  </a:cubicBezTo>
                  <a:cubicBezTo>
                    <a:pt x="458" y="1478"/>
                    <a:pt x="535" y="1443"/>
                    <a:pt x="590" y="1388"/>
                  </a:cubicBezTo>
                  <a:cubicBezTo>
                    <a:pt x="1062" y="874"/>
                    <a:pt x="1839" y="562"/>
                    <a:pt x="2664" y="562"/>
                  </a:cubicBezTo>
                  <a:cubicBezTo>
                    <a:pt x="3490" y="562"/>
                    <a:pt x="4259" y="874"/>
                    <a:pt x="4738" y="1388"/>
                  </a:cubicBezTo>
                  <a:cubicBezTo>
                    <a:pt x="4800" y="1455"/>
                    <a:pt x="4872" y="1483"/>
                    <a:pt x="4941" y="1483"/>
                  </a:cubicBezTo>
                  <a:cubicBezTo>
                    <a:pt x="5157" y="1483"/>
                    <a:pt x="5349" y="1209"/>
                    <a:pt x="5154" y="999"/>
                  </a:cubicBezTo>
                  <a:cubicBezTo>
                    <a:pt x="4579" y="375"/>
                    <a:pt x="3642" y="0"/>
                    <a:pt x="2664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21" name="Google Shape;6133;p55">
              <a:extLst>
                <a:ext uri="{FF2B5EF4-FFF2-40B4-BE49-F238E27FC236}">
                  <a16:creationId xmlns:a16="http://schemas.microsoft.com/office/drawing/2014/main" id="{A87D022C-CDE6-4706-8B04-D958B0162A94}"/>
                </a:ext>
              </a:extLst>
            </p:cNvPr>
            <p:cNvSpPr/>
            <p:nvPr/>
          </p:nvSpPr>
          <p:spPr>
            <a:xfrm>
              <a:off x="1908099" y="3724018"/>
              <a:ext cx="353549" cy="330114"/>
            </a:xfrm>
            <a:custGeom>
              <a:avLst/>
              <a:gdLst/>
              <a:ahLst/>
              <a:cxnLst/>
              <a:rect l="l" t="t" r="r" b="b"/>
              <a:pathLst>
                <a:path w="13457" h="12565" extrusionOk="0">
                  <a:moveTo>
                    <a:pt x="3503" y="0"/>
                  </a:moveTo>
                  <a:lnTo>
                    <a:pt x="3503" y="0"/>
                  </a:lnTo>
                  <a:cubicBezTo>
                    <a:pt x="250" y="2650"/>
                    <a:pt x="0" y="7526"/>
                    <a:pt x="2969" y="10495"/>
                  </a:cubicBezTo>
                  <a:cubicBezTo>
                    <a:pt x="4356" y="11882"/>
                    <a:pt x="6164" y="12564"/>
                    <a:pt x="7966" y="12564"/>
                  </a:cubicBezTo>
                  <a:cubicBezTo>
                    <a:pt x="10013" y="12564"/>
                    <a:pt x="12051" y="11684"/>
                    <a:pt x="13457" y="9954"/>
                  </a:cubicBezTo>
                  <a:lnTo>
                    <a:pt x="13457" y="9954"/>
                  </a:lnTo>
                  <a:cubicBezTo>
                    <a:pt x="12201" y="10980"/>
                    <a:pt x="10620" y="11542"/>
                    <a:pt x="8997" y="11542"/>
                  </a:cubicBezTo>
                  <a:cubicBezTo>
                    <a:pt x="6264" y="11542"/>
                    <a:pt x="3781" y="9968"/>
                    <a:pt x="2608" y="7505"/>
                  </a:cubicBezTo>
                  <a:cubicBezTo>
                    <a:pt x="1436" y="5036"/>
                    <a:pt x="1783" y="2116"/>
                    <a:pt x="3503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</p:grpSp>
    </p:spTree>
    <p:extLst>
      <p:ext uri="{BB962C8B-B14F-4D97-AF65-F5344CB8AC3E}">
        <p14:creationId xmlns:p14="http://schemas.microsoft.com/office/powerpoint/2010/main" val="1495177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35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" accel="10000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35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" accel="10000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3.08642E-6 L 0.06528 -0.00124 " pathEditMode="relative" rAng="0" ptsTypes="AA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4" y="-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F3B5FA0-520F-4D5F-AEBC-4305348E38AF}"/>
              </a:ext>
            </a:extLst>
          </p:cNvPr>
          <p:cNvSpPr txBox="1"/>
          <p:nvPr/>
        </p:nvSpPr>
        <p:spPr>
          <a:xfrm>
            <a:off x="1524000" y="547465"/>
            <a:ext cx="6417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Em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đồng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tình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hoặc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không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đồng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tình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với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việc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làm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của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bạn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trong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tranh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?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Vì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sao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E59C51-8063-499C-A65D-674DACA0AB6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829" y="514350"/>
            <a:ext cx="1258171" cy="5838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6D66AE2-CC86-4493-9769-F37D63816E5F}"/>
              </a:ext>
            </a:extLst>
          </p:cNvPr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9752" y="1288467"/>
            <a:ext cx="4320480" cy="3019512"/>
          </a:xfrm>
          <a:prstGeom prst="rect">
            <a:avLst/>
          </a:prstGeom>
        </p:spPr>
      </p:pic>
      <p:grpSp>
        <p:nvGrpSpPr>
          <p:cNvPr id="6" name="Google Shape;6118;p55">
            <a:extLst>
              <a:ext uri="{FF2B5EF4-FFF2-40B4-BE49-F238E27FC236}">
                <a16:creationId xmlns:a16="http://schemas.microsoft.com/office/drawing/2014/main" id="{372D3182-9198-4946-B154-71AF7472CC28}"/>
              </a:ext>
            </a:extLst>
          </p:cNvPr>
          <p:cNvGrpSpPr/>
          <p:nvPr/>
        </p:nvGrpSpPr>
        <p:grpSpPr>
          <a:xfrm>
            <a:off x="3491880" y="4371950"/>
            <a:ext cx="641367" cy="569247"/>
            <a:chOff x="1359398" y="3682271"/>
            <a:chExt cx="395296" cy="371966"/>
          </a:xfrm>
        </p:grpSpPr>
        <p:sp>
          <p:nvSpPr>
            <p:cNvPr id="7" name="Google Shape;6119;p55">
              <a:extLst>
                <a:ext uri="{FF2B5EF4-FFF2-40B4-BE49-F238E27FC236}">
                  <a16:creationId xmlns:a16="http://schemas.microsoft.com/office/drawing/2014/main" id="{4EC6B03A-548C-4017-B682-CB44EB52F1C0}"/>
                </a:ext>
              </a:extLst>
            </p:cNvPr>
            <p:cNvSpPr/>
            <p:nvPr/>
          </p:nvSpPr>
          <p:spPr>
            <a:xfrm>
              <a:off x="1382911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70" y="1"/>
                    <a:pt x="0" y="3171"/>
                    <a:pt x="0" y="7083"/>
                  </a:cubicBezTo>
                  <a:cubicBezTo>
                    <a:pt x="0" y="10988"/>
                    <a:pt x="3170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8" name="Google Shape;6120;p55">
              <a:extLst>
                <a:ext uri="{FF2B5EF4-FFF2-40B4-BE49-F238E27FC236}">
                  <a16:creationId xmlns:a16="http://schemas.microsoft.com/office/drawing/2014/main" id="{F7BFB0E5-0C3F-4BC2-BF91-F1C384361C75}"/>
                </a:ext>
              </a:extLst>
            </p:cNvPr>
            <p:cNvSpPr/>
            <p:nvPr/>
          </p:nvSpPr>
          <p:spPr>
            <a:xfrm>
              <a:off x="1498090" y="3920668"/>
              <a:ext cx="141241" cy="39172"/>
            </a:xfrm>
            <a:custGeom>
              <a:avLst/>
              <a:gdLst/>
              <a:ahLst/>
              <a:cxnLst/>
              <a:rect l="l" t="t" r="r" b="b"/>
              <a:pathLst>
                <a:path w="5376" h="1491" extrusionOk="0">
                  <a:moveTo>
                    <a:pt x="408" y="0"/>
                  </a:moveTo>
                  <a:cubicBezTo>
                    <a:pt x="190" y="0"/>
                    <a:pt x="1" y="270"/>
                    <a:pt x="194" y="485"/>
                  </a:cubicBezTo>
                  <a:cubicBezTo>
                    <a:pt x="777" y="1109"/>
                    <a:pt x="1706" y="1491"/>
                    <a:pt x="2691" y="1491"/>
                  </a:cubicBezTo>
                  <a:cubicBezTo>
                    <a:pt x="3676" y="1491"/>
                    <a:pt x="4606" y="1109"/>
                    <a:pt x="5181" y="485"/>
                  </a:cubicBezTo>
                  <a:cubicBezTo>
                    <a:pt x="5375" y="270"/>
                    <a:pt x="5181" y="0"/>
                    <a:pt x="4964" y="0"/>
                  </a:cubicBezTo>
                  <a:cubicBezTo>
                    <a:pt x="4894" y="0"/>
                    <a:pt x="4821" y="29"/>
                    <a:pt x="4758" y="97"/>
                  </a:cubicBezTo>
                  <a:cubicBezTo>
                    <a:pt x="4287" y="610"/>
                    <a:pt x="3510" y="915"/>
                    <a:pt x="2684" y="915"/>
                  </a:cubicBezTo>
                  <a:cubicBezTo>
                    <a:pt x="1859" y="915"/>
                    <a:pt x="1089" y="610"/>
                    <a:pt x="617" y="97"/>
                  </a:cubicBezTo>
                  <a:cubicBezTo>
                    <a:pt x="553" y="29"/>
                    <a:pt x="479" y="0"/>
                    <a:pt x="408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9" name="Google Shape;6121;p55">
              <a:extLst>
                <a:ext uri="{FF2B5EF4-FFF2-40B4-BE49-F238E27FC236}">
                  <a16:creationId xmlns:a16="http://schemas.microsoft.com/office/drawing/2014/main" id="{8E73BD52-99C0-4B10-9210-BDE302B2E872}"/>
                </a:ext>
              </a:extLst>
            </p:cNvPr>
            <p:cNvSpPr/>
            <p:nvPr/>
          </p:nvSpPr>
          <p:spPr>
            <a:xfrm>
              <a:off x="1490786" y="3826428"/>
              <a:ext cx="30108" cy="41931"/>
            </a:xfrm>
            <a:custGeom>
              <a:avLst/>
              <a:gdLst/>
              <a:ahLst/>
              <a:cxnLst/>
              <a:rect l="l" t="t" r="r" b="b"/>
              <a:pathLst>
                <a:path w="1146" h="1596" extrusionOk="0">
                  <a:moveTo>
                    <a:pt x="557" y="0"/>
                  </a:moveTo>
                  <a:cubicBezTo>
                    <a:pt x="251" y="0"/>
                    <a:pt x="1" y="254"/>
                    <a:pt x="1" y="569"/>
                  </a:cubicBezTo>
                  <a:lnTo>
                    <a:pt x="1" y="1020"/>
                  </a:lnTo>
                  <a:cubicBezTo>
                    <a:pt x="1" y="1339"/>
                    <a:pt x="257" y="1596"/>
                    <a:pt x="569" y="1596"/>
                  </a:cubicBezTo>
                  <a:cubicBezTo>
                    <a:pt x="888" y="1596"/>
                    <a:pt x="1145" y="1339"/>
                    <a:pt x="1145" y="1027"/>
                  </a:cubicBezTo>
                  <a:lnTo>
                    <a:pt x="1145" y="569"/>
                  </a:lnTo>
                  <a:cubicBezTo>
                    <a:pt x="1145" y="250"/>
                    <a:pt x="888" y="0"/>
                    <a:pt x="569" y="0"/>
                  </a:cubicBezTo>
                  <a:cubicBezTo>
                    <a:pt x="565" y="0"/>
                    <a:pt x="561" y="0"/>
                    <a:pt x="557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10" name="Google Shape;6122;p55">
              <a:extLst>
                <a:ext uri="{FF2B5EF4-FFF2-40B4-BE49-F238E27FC236}">
                  <a16:creationId xmlns:a16="http://schemas.microsoft.com/office/drawing/2014/main" id="{533825D7-5550-40FF-B17C-2F8600479B93}"/>
                </a:ext>
              </a:extLst>
            </p:cNvPr>
            <p:cNvSpPr/>
            <p:nvPr/>
          </p:nvSpPr>
          <p:spPr>
            <a:xfrm>
              <a:off x="1502819" y="3826349"/>
              <a:ext cx="18075" cy="29951"/>
            </a:xfrm>
            <a:custGeom>
              <a:avLst/>
              <a:gdLst/>
              <a:ahLst/>
              <a:cxnLst/>
              <a:rect l="l" t="t" r="r" b="b"/>
              <a:pathLst>
                <a:path w="688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11" name="Google Shape;6123;p55">
              <a:extLst>
                <a:ext uri="{FF2B5EF4-FFF2-40B4-BE49-F238E27FC236}">
                  <a16:creationId xmlns:a16="http://schemas.microsoft.com/office/drawing/2014/main" id="{2E3B7DCF-DAB9-4F3D-8E28-696ABC5B33EF}"/>
                </a:ext>
              </a:extLst>
            </p:cNvPr>
            <p:cNvSpPr/>
            <p:nvPr/>
          </p:nvSpPr>
          <p:spPr>
            <a:xfrm>
              <a:off x="1616710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76" y="1"/>
                  </a:moveTo>
                  <a:cubicBezTo>
                    <a:pt x="257" y="1"/>
                    <a:pt x="1" y="257"/>
                    <a:pt x="1" y="576"/>
                  </a:cubicBezTo>
                  <a:lnTo>
                    <a:pt x="1" y="1027"/>
                  </a:lnTo>
                  <a:cubicBezTo>
                    <a:pt x="1" y="1346"/>
                    <a:pt x="257" y="1603"/>
                    <a:pt x="576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76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12" name="Google Shape;6124;p55">
              <a:extLst>
                <a:ext uri="{FF2B5EF4-FFF2-40B4-BE49-F238E27FC236}">
                  <a16:creationId xmlns:a16="http://schemas.microsoft.com/office/drawing/2014/main" id="{B0161EDA-1689-4848-AC48-13116C875865}"/>
                </a:ext>
              </a:extLst>
            </p:cNvPr>
            <p:cNvSpPr/>
            <p:nvPr/>
          </p:nvSpPr>
          <p:spPr>
            <a:xfrm>
              <a:off x="1628743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82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8" y="3"/>
                  </a:cubicBezTo>
                  <a:cubicBezTo>
                    <a:pt x="106" y="1"/>
                    <a:pt x="94" y="1"/>
                    <a:pt x="82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13" name="Google Shape;6125;p55">
              <a:extLst>
                <a:ext uri="{FF2B5EF4-FFF2-40B4-BE49-F238E27FC236}">
                  <a16:creationId xmlns:a16="http://schemas.microsoft.com/office/drawing/2014/main" id="{F67F286A-43A5-4706-9252-A2D7A29470DD}"/>
                </a:ext>
              </a:extLst>
            </p:cNvPr>
            <p:cNvSpPr/>
            <p:nvPr/>
          </p:nvSpPr>
          <p:spPr>
            <a:xfrm>
              <a:off x="1359398" y="3724018"/>
              <a:ext cx="353733" cy="330114"/>
            </a:xfrm>
            <a:custGeom>
              <a:avLst/>
              <a:gdLst/>
              <a:ahLst/>
              <a:cxnLst/>
              <a:rect l="l" t="t" r="r" b="b"/>
              <a:pathLst>
                <a:path w="13464" h="12565" extrusionOk="0">
                  <a:moveTo>
                    <a:pt x="3510" y="0"/>
                  </a:moveTo>
                  <a:cubicBezTo>
                    <a:pt x="250" y="2650"/>
                    <a:pt x="1" y="7526"/>
                    <a:pt x="2969" y="10495"/>
                  </a:cubicBezTo>
                  <a:cubicBezTo>
                    <a:pt x="4356" y="11882"/>
                    <a:pt x="6164" y="12564"/>
                    <a:pt x="7967" y="12564"/>
                  </a:cubicBezTo>
                  <a:cubicBezTo>
                    <a:pt x="10014" y="12564"/>
                    <a:pt x="12055" y="11684"/>
                    <a:pt x="13464" y="9954"/>
                  </a:cubicBezTo>
                  <a:lnTo>
                    <a:pt x="13464" y="9954"/>
                  </a:lnTo>
                  <a:cubicBezTo>
                    <a:pt x="12201" y="10980"/>
                    <a:pt x="10627" y="11542"/>
                    <a:pt x="8997" y="11542"/>
                  </a:cubicBezTo>
                  <a:cubicBezTo>
                    <a:pt x="6271" y="11542"/>
                    <a:pt x="3781" y="9968"/>
                    <a:pt x="2609" y="7505"/>
                  </a:cubicBezTo>
                  <a:cubicBezTo>
                    <a:pt x="1436" y="5036"/>
                    <a:pt x="1783" y="2116"/>
                    <a:pt x="3510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</p:grpSp>
      <p:grpSp>
        <p:nvGrpSpPr>
          <p:cNvPr id="14" name="Google Shape;6126;p55">
            <a:extLst>
              <a:ext uri="{FF2B5EF4-FFF2-40B4-BE49-F238E27FC236}">
                <a16:creationId xmlns:a16="http://schemas.microsoft.com/office/drawing/2014/main" id="{8EEDE9FA-0493-4DF4-87A0-7CB651DAB283}"/>
              </a:ext>
            </a:extLst>
          </p:cNvPr>
          <p:cNvGrpSpPr/>
          <p:nvPr/>
        </p:nvGrpSpPr>
        <p:grpSpPr>
          <a:xfrm>
            <a:off x="4603082" y="4365394"/>
            <a:ext cx="642466" cy="570223"/>
            <a:chOff x="1908099" y="3682271"/>
            <a:chExt cx="395296" cy="371966"/>
          </a:xfrm>
        </p:grpSpPr>
        <p:sp>
          <p:nvSpPr>
            <p:cNvPr id="15" name="Google Shape;6127;p55">
              <a:extLst>
                <a:ext uri="{FF2B5EF4-FFF2-40B4-BE49-F238E27FC236}">
                  <a16:creationId xmlns:a16="http://schemas.microsoft.com/office/drawing/2014/main" id="{E4F63280-98DD-4605-BCB6-5BC6AB06C6D4}"/>
                </a:ext>
              </a:extLst>
            </p:cNvPr>
            <p:cNvSpPr/>
            <p:nvPr/>
          </p:nvSpPr>
          <p:spPr>
            <a:xfrm>
              <a:off x="1931613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63" y="1"/>
                    <a:pt x="0" y="3171"/>
                    <a:pt x="0" y="7083"/>
                  </a:cubicBezTo>
                  <a:cubicBezTo>
                    <a:pt x="0" y="10988"/>
                    <a:pt x="3163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 dirty="0"/>
            </a:p>
          </p:txBody>
        </p:sp>
        <p:sp>
          <p:nvSpPr>
            <p:cNvPr id="16" name="Google Shape;6128;p55">
              <a:extLst>
                <a:ext uri="{FF2B5EF4-FFF2-40B4-BE49-F238E27FC236}">
                  <a16:creationId xmlns:a16="http://schemas.microsoft.com/office/drawing/2014/main" id="{A9B93242-8976-41F3-A20A-788141BB3047}"/>
                </a:ext>
              </a:extLst>
            </p:cNvPr>
            <p:cNvSpPr/>
            <p:nvPr/>
          </p:nvSpPr>
          <p:spPr>
            <a:xfrm>
              <a:off x="2039487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17" name="Google Shape;6129;p55">
              <a:extLst>
                <a:ext uri="{FF2B5EF4-FFF2-40B4-BE49-F238E27FC236}">
                  <a16:creationId xmlns:a16="http://schemas.microsoft.com/office/drawing/2014/main" id="{435CF914-F26A-4E06-B814-FF8E9F753780}"/>
                </a:ext>
              </a:extLst>
            </p:cNvPr>
            <p:cNvSpPr/>
            <p:nvPr/>
          </p:nvSpPr>
          <p:spPr>
            <a:xfrm>
              <a:off x="2051520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18" name="Google Shape;6130;p55">
              <a:extLst>
                <a:ext uri="{FF2B5EF4-FFF2-40B4-BE49-F238E27FC236}">
                  <a16:creationId xmlns:a16="http://schemas.microsoft.com/office/drawing/2014/main" id="{1A645474-1BA3-477A-902B-3A74CE8FFC93}"/>
                </a:ext>
              </a:extLst>
            </p:cNvPr>
            <p:cNvSpPr/>
            <p:nvPr/>
          </p:nvSpPr>
          <p:spPr>
            <a:xfrm>
              <a:off x="2165412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19" name="Google Shape;6131;p55">
              <a:extLst>
                <a:ext uri="{FF2B5EF4-FFF2-40B4-BE49-F238E27FC236}">
                  <a16:creationId xmlns:a16="http://schemas.microsoft.com/office/drawing/2014/main" id="{EF340D90-1613-4A84-870E-2C5CFC06FA71}"/>
                </a:ext>
              </a:extLst>
            </p:cNvPr>
            <p:cNvSpPr/>
            <p:nvPr/>
          </p:nvSpPr>
          <p:spPr>
            <a:xfrm>
              <a:off x="2177444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20" name="Google Shape;6132;p55">
              <a:extLst>
                <a:ext uri="{FF2B5EF4-FFF2-40B4-BE49-F238E27FC236}">
                  <a16:creationId xmlns:a16="http://schemas.microsoft.com/office/drawing/2014/main" id="{6A1F7A77-26A9-4512-AFD8-7AF71819E8C1}"/>
                </a:ext>
              </a:extLst>
            </p:cNvPr>
            <p:cNvSpPr/>
            <p:nvPr/>
          </p:nvSpPr>
          <p:spPr>
            <a:xfrm>
              <a:off x="2047501" y="3920825"/>
              <a:ext cx="140532" cy="39015"/>
            </a:xfrm>
            <a:custGeom>
              <a:avLst/>
              <a:gdLst/>
              <a:ahLst/>
              <a:cxnLst/>
              <a:rect l="l" t="t" r="r" b="b"/>
              <a:pathLst>
                <a:path w="5349" h="1485" extrusionOk="0">
                  <a:moveTo>
                    <a:pt x="2664" y="0"/>
                  </a:moveTo>
                  <a:cubicBezTo>
                    <a:pt x="1679" y="0"/>
                    <a:pt x="750" y="375"/>
                    <a:pt x="167" y="1006"/>
                  </a:cubicBezTo>
                  <a:cubicBezTo>
                    <a:pt x="1" y="1186"/>
                    <a:pt x="132" y="1485"/>
                    <a:pt x="382" y="1485"/>
                  </a:cubicBezTo>
                  <a:cubicBezTo>
                    <a:pt x="458" y="1478"/>
                    <a:pt x="535" y="1443"/>
                    <a:pt x="590" y="1388"/>
                  </a:cubicBezTo>
                  <a:cubicBezTo>
                    <a:pt x="1062" y="874"/>
                    <a:pt x="1839" y="562"/>
                    <a:pt x="2664" y="562"/>
                  </a:cubicBezTo>
                  <a:cubicBezTo>
                    <a:pt x="3490" y="562"/>
                    <a:pt x="4259" y="874"/>
                    <a:pt x="4738" y="1388"/>
                  </a:cubicBezTo>
                  <a:cubicBezTo>
                    <a:pt x="4800" y="1455"/>
                    <a:pt x="4872" y="1483"/>
                    <a:pt x="4941" y="1483"/>
                  </a:cubicBezTo>
                  <a:cubicBezTo>
                    <a:pt x="5157" y="1483"/>
                    <a:pt x="5349" y="1209"/>
                    <a:pt x="5154" y="999"/>
                  </a:cubicBezTo>
                  <a:cubicBezTo>
                    <a:pt x="4579" y="375"/>
                    <a:pt x="3642" y="0"/>
                    <a:pt x="2664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21" name="Google Shape;6133;p55">
              <a:extLst>
                <a:ext uri="{FF2B5EF4-FFF2-40B4-BE49-F238E27FC236}">
                  <a16:creationId xmlns:a16="http://schemas.microsoft.com/office/drawing/2014/main" id="{A87D022C-CDE6-4706-8B04-D958B0162A94}"/>
                </a:ext>
              </a:extLst>
            </p:cNvPr>
            <p:cNvSpPr/>
            <p:nvPr/>
          </p:nvSpPr>
          <p:spPr>
            <a:xfrm>
              <a:off x="1908099" y="3724018"/>
              <a:ext cx="353549" cy="330114"/>
            </a:xfrm>
            <a:custGeom>
              <a:avLst/>
              <a:gdLst/>
              <a:ahLst/>
              <a:cxnLst/>
              <a:rect l="l" t="t" r="r" b="b"/>
              <a:pathLst>
                <a:path w="13457" h="12565" extrusionOk="0">
                  <a:moveTo>
                    <a:pt x="3503" y="0"/>
                  </a:moveTo>
                  <a:lnTo>
                    <a:pt x="3503" y="0"/>
                  </a:lnTo>
                  <a:cubicBezTo>
                    <a:pt x="250" y="2650"/>
                    <a:pt x="0" y="7526"/>
                    <a:pt x="2969" y="10495"/>
                  </a:cubicBezTo>
                  <a:cubicBezTo>
                    <a:pt x="4356" y="11882"/>
                    <a:pt x="6164" y="12564"/>
                    <a:pt x="7966" y="12564"/>
                  </a:cubicBezTo>
                  <a:cubicBezTo>
                    <a:pt x="10013" y="12564"/>
                    <a:pt x="12051" y="11684"/>
                    <a:pt x="13457" y="9954"/>
                  </a:cubicBezTo>
                  <a:lnTo>
                    <a:pt x="13457" y="9954"/>
                  </a:lnTo>
                  <a:cubicBezTo>
                    <a:pt x="12201" y="10980"/>
                    <a:pt x="10620" y="11542"/>
                    <a:pt x="8997" y="11542"/>
                  </a:cubicBezTo>
                  <a:cubicBezTo>
                    <a:pt x="6264" y="11542"/>
                    <a:pt x="3781" y="9968"/>
                    <a:pt x="2608" y="7505"/>
                  </a:cubicBezTo>
                  <a:cubicBezTo>
                    <a:pt x="1436" y="5036"/>
                    <a:pt x="1783" y="2116"/>
                    <a:pt x="3503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</p:grpSp>
    </p:spTree>
    <p:extLst>
      <p:ext uri="{BB962C8B-B14F-4D97-AF65-F5344CB8AC3E}">
        <p14:creationId xmlns:p14="http://schemas.microsoft.com/office/powerpoint/2010/main" val="788836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35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" accel="10000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35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" accel="10000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3.08642E-6 L 0.06528 -0.00124 " pathEditMode="relative" rAng="0" ptsTypes="AA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4" y="-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D6ED7F7-9E1D-47C4-A957-484ECDD271E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124" y="597355"/>
            <a:ext cx="1371105" cy="434592"/>
          </a:xfrm>
          <a:prstGeom prst="rect">
            <a:avLst/>
          </a:prstGeom>
        </p:spPr>
      </p:pic>
      <p:sp>
        <p:nvSpPr>
          <p:cNvPr id="5" name="Shape 2143">
            <a:extLst>
              <a:ext uri="{FF2B5EF4-FFF2-40B4-BE49-F238E27FC236}">
                <a16:creationId xmlns:a16="http://schemas.microsoft.com/office/drawing/2014/main" id="{D023AA0C-0F68-4266-BDAF-AEC43B1B2A3C}"/>
              </a:ext>
            </a:extLst>
          </p:cNvPr>
          <p:cNvSpPr/>
          <p:nvPr/>
        </p:nvSpPr>
        <p:spPr>
          <a:xfrm>
            <a:off x="1907705" y="1280412"/>
            <a:ext cx="5016216" cy="3020801"/>
          </a:xfrm>
          <a:custGeom>
            <a:avLst/>
            <a:gdLst/>
            <a:ahLst/>
            <a:cxnLst/>
            <a:rect l="0" t="0" r="0" b="0"/>
            <a:pathLst>
              <a:path w="2458936" h="1628470">
                <a:moveTo>
                  <a:pt x="169278" y="0"/>
                </a:moveTo>
                <a:lnTo>
                  <a:pt x="2349805" y="0"/>
                </a:lnTo>
                <a:cubicBezTo>
                  <a:pt x="2458936" y="0"/>
                  <a:pt x="2454910" y="109055"/>
                  <a:pt x="2454910" y="109055"/>
                </a:cubicBezTo>
                <a:lnTo>
                  <a:pt x="2402815" y="1519415"/>
                </a:lnTo>
                <a:cubicBezTo>
                  <a:pt x="2398776" y="1628470"/>
                  <a:pt x="2289658" y="1628470"/>
                  <a:pt x="2289658" y="1628470"/>
                </a:cubicBezTo>
                <a:lnTo>
                  <a:pt x="109119" y="1628470"/>
                </a:lnTo>
                <a:cubicBezTo>
                  <a:pt x="0" y="1628470"/>
                  <a:pt x="4026" y="1519415"/>
                  <a:pt x="4026" y="1519415"/>
                </a:cubicBezTo>
                <a:lnTo>
                  <a:pt x="56121" y="109055"/>
                </a:lnTo>
                <a:cubicBezTo>
                  <a:pt x="60160" y="0"/>
                  <a:pt x="169278" y="0"/>
                  <a:pt x="169278" y="0"/>
                </a:cubicBezTo>
                <a:close/>
              </a:path>
            </a:pathLst>
          </a:custGeom>
          <a:ln w="0" cap="flat">
            <a:miter lim="100000"/>
          </a:ln>
        </p:spPr>
        <p:style>
          <a:lnRef idx="0">
            <a:srgbClr val="000000">
              <a:alpha val="0"/>
            </a:srgbClr>
          </a:lnRef>
          <a:fillRef idx="1">
            <a:srgbClr val="FFFBCF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1967733-AEEB-40CC-B632-A0E90177408A}"/>
              </a:ext>
            </a:extLst>
          </p:cNvPr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9756" y="1265080"/>
            <a:ext cx="5004556" cy="3024336"/>
          </a:xfrm>
          <a:prstGeom prst="rect">
            <a:avLst/>
          </a:prstGeom>
        </p:spPr>
      </p:pic>
      <p:sp>
        <p:nvSpPr>
          <p:cNvPr id="10" name="Shape 2146">
            <a:extLst>
              <a:ext uri="{FF2B5EF4-FFF2-40B4-BE49-F238E27FC236}">
                <a16:creationId xmlns:a16="http://schemas.microsoft.com/office/drawing/2014/main" id="{2C72583F-8A25-4DD7-9943-5EE7FEF216DE}"/>
              </a:ext>
            </a:extLst>
          </p:cNvPr>
          <p:cNvSpPr/>
          <p:nvPr/>
        </p:nvSpPr>
        <p:spPr>
          <a:xfrm>
            <a:off x="1931395" y="1278646"/>
            <a:ext cx="5014920" cy="3020801"/>
          </a:xfrm>
          <a:custGeom>
            <a:avLst/>
            <a:gdLst/>
            <a:ahLst/>
            <a:cxnLst/>
            <a:rect l="0" t="0" r="0" b="0"/>
            <a:pathLst>
              <a:path w="2458936" h="1628470">
                <a:moveTo>
                  <a:pt x="169278" y="0"/>
                </a:moveTo>
                <a:cubicBezTo>
                  <a:pt x="169278" y="0"/>
                  <a:pt x="60160" y="0"/>
                  <a:pt x="56121" y="109055"/>
                </a:cubicBezTo>
                <a:lnTo>
                  <a:pt x="4026" y="1519415"/>
                </a:lnTo>
                <a:cubicBezTo>
                  <a:pt x="4026" y="1519415"/>
                  <a:pt x="0" y="1628470"/>
                  <a:pt x="109119" y="1628470"/>
                </a:cubicBezTo>
                <a:lnTo>
                  <a:pt x="2289658" y="1628470"/>
                </a:lnTo>
                <a:cubicBezTo>
                  <a:pt x="2289658" y="1628470"/>
                  <a:pt x="2398776" y="1628470"/>
                  <a:pt x="2402815" y="1519415"/>
                </a:cubicBezTo>
                <a:lnTo>
                  <a:pt x="2454910" y="109055"/>
                </a:lnTo>
                <a:cubicBezTo>
                  <a:pt x="2454910" y="109055"/>
                  <a:pt x="2458936" y="0"/>
                  <a:pt x="2349805" y="0"/>
                </a:cubicBezTo>
                <a:lnTo>
                  <a:pt x="169278" y="0"/>
                </a:lnTo>
                <a:close/>
              </a:path>
            </a:pathLst>
          </a:custGeom>
          <a:ln w="12484" cap="flat">
            <a:miter lim="100000"/>
          </a:ln>
        </p:spPr>
        <p:style>
          <a:lnRef idx="1">
            <a:srgbClr val="F59F2B"/>
          </a:lnRef>
          <a:fillRef idx="0">
            <a:srgbClr val="000000">
              <a:alpha val="0"/>
            </a:srgbClr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en-US"/>
          </a:p>
        </p:txBody>
      </p:sp>
      <p:pic>
        <p:nvPicPr>
          <p:cNvPr id="2" name="CaNhaThuongNhau-XuanMai_rc8r (mp3cut.net)">
            <a:hlinkClick r:id="" action="ppaction://media"/>
            <a:extLst>
              <a:ext uri="{FF2B5EF4-FFF2-40B4-BE49-F238E27FC236}">
                <a16:creationId xmlns:a16="http://schemas.microsoft.com/office/drawing/2014/main" id="{AE3AF865-8493-426C-AADB-3C0CA844A7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2016488" y="38630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209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1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F3B5FA0-520F-4D5F-AEBC-4305348E38AF}"/>
              </a:ext>
            </a:extLst>
          </p:cNvPr>
          <p:cNvSpPr txBox="1"/>
          <p:nvPr/>
        </p:nvSpPr>
        <p:spPr>
          <a:xfrm>
            <a:off x="1524000" y="547465"/>
            <a:ext cx="6417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Em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đồng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tình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hoặc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không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đồng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tình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với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việc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làm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của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bạn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trong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tranh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?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Vì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sao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E59C51-8063-499C-A65D-674DACA0AB6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829" y="514350"/>
            <a:ext cx="1258171" cy="5838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97D28D6-FD8E-4890-B8D1-727F84E24475}"/>
              </a:ext>
            </a:extLst>
          </p:cNvPr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5736" y="1271335"/>
            <a:ext cx="4392488" cy="3013508"/>
          </a:xfrm>
          <a:prstGeom prst="rect">
            <a:avLst/>
          </a:prstGeom>
        </p:spPr>
      </p:pic>
      <p:grpSp>
        <p:nvGrpSpPr>
          <p:cNvPr id="5" name="Google Shape;6118;p55">
            <a:extLst>
              <a:ext uri="{FF2B5EF4-FFF2-40B4-BE49-F238E27FC236}">
                <a16:creationId xmlns:a16="http://schemas.microsoft.com/office/drawing/2014/main" id="{372D3182-9198-4946-B154-71AF7472CC28}"/>
              </a:ext>
            </a:extLst>
          </p:cNvPr>
          <p:cNvGrpSpPr/>
          <p:nvPr/>
        </p:nvGrpSpPr>
        <p:grpSpPr>
          <a:xfrm>
            <a:off x="3491880" y="4371950"/>
            <a:ext cx="641367" cy="569247"/>
            <a:chOff x="1359398" y="3682271"/>
            <a:chExt cx="395296" cy="371966"/>
          </a:xfrm>
        </p:grpSpPr>
        <p:sp>
          <p:nvSpPr>
            <p:cNvPr id="7" name="Google Shape;6119;p55">
              <a:extLst>
                <a:ext uri="{FF2B5EF4-FFF2-40B4-BE49-F238E27FC236}">
                  <a16:creationId xmlns:a16="http://schemas.microsoft.com/office/drawing/2014/main" id="{4EC6B03A-548C-4017-B682-CB44EB52F1C0}"/>
                </a:ext>
              </a:extLst>
            </p:cNvPr>
            <p:cNvSpPr/>
            <p:nvPr/>
          </p:nvSpPr>
          <p:spPr>
            <a:xfrm>
              <a:off x="1382911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70" y="1"/>
                    <a:pt x="0" y="3171"/>
                    <a:pt x="0" y="7083"/>
                  </a:cubicBezTo>
                  <a:cubicBezTo>
                    <a:pt x="0" y="10988"/>
                    <a:pt x="3170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8" name="Google Shape;6120;p55">
              <a:extLst>
                <a:ext uri="{FF2B5EF4-FFF2-40B4-BE49-F238E27FC236}">
                  <a16:creationId xmlns:a16="http://schemas.microsoft.com/office/drawing/2014/main" id="{F7BFB0E5-0C3F-4BC2-BF91-F1C384361C75}"/>
                </a:ext>
              </a:extLst>
            </p:cNvPr>
            <p:cNvSpPr/>
            <p:nvPr/>
          </p:nvSpPr>
          <p:spPr>
            <a:xfrm>
              <a:off x="1498090" y="3920668"/>
              <a:ext cx="141241" cy="39172"/>
            </a:xfrm>
            <a:custGeom>
              <a:avLst/>
              <a:gdLst/>
              <a:ahLst/>
              <a:cxnLst/>
              <a:rect l="l" t="t" r="r" b="b"/>
              <a:pathLst>
                <a:path w="5376" h="1491" extrusionOk="0">
                  <a:moveTo>
                    <a:pt x="408" y="0"/>
                  </a:moveTo>
                  <a:cubicBezTo>
                    <a:pt x="190" y="0"/>
                    <a:pt x="1" y="270"/>
                    <a:pt x="194" y="485"/>
                  </a:cubicBezTo>
                  <a:cubicBezTo>
                    <a:pt x="777" y="1109"/>
                    <a:pt x="1706" y="1491"/>
                    <a:pt x="2691" y="1491"/>
                  </a:cubicBezTo>
                  <a:cubicBezTo>
                    <a:pt x="3676" y="1491"/>
                    <a:pt x="4606" y="1109"/>
                    <a:pt x="5181" y="485"/>
                  </a:cubicBezTo>
                  <a:cubicBezTo>
                    <a:pt x="5375" y="270"/>
                    <a:pt x="5181" y="0"/>
                    <a:pt x="4964" y="0"/>
                  </a:cubicBezTo>
                  <a:cubicBezTo>
                    <a:pt x="4894" y="0"/>
                    <a:pt x="4821" y="29"/>
                    <a:pt x="4758" y="97"/>
                  </a:cubicBezTo>
                  <a:cubicBezTo>
                    <a:pt x="4287" y="610"/>
                    <a:pt x="3510" y="915"/>
                    <a:pt x="2684" y="915"/>
                  </a:cubicBezTo>
                  <a:cubicBezTo>
                    <a:pt x="1859" y="915"/>
                    <a:pt x="1089" y="610"/>
                    <a:pt x="617" y="97"/>
                  </a:cubicBezTo>
                  <a:cubicBezTo>
                    <a:pt x="553" y="29"/>
                    <a:pt x="479" y="0"/>
                    <a:pt x="408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9" name="Google Shape;6121;p55">
              <a:extLst>
                <a:ext uri="{FF2B5EF4-FFF2-40B4-BE49-F238E27FC236}">
                  <a16:creationId xmlns:a16="http://schemas.microsoft.com/office/drawing/2014/main" id="{8E73BD52-99C0-4B10-9210-BDE302B2E872}"/>
                </a:ext>
              </a:extLst>
            </p:cNvPr>
            <p:cNvSpPr/>
            <p:nvPr/>
          </p:nvSpPr>
          <p:spPr>
            <a:xfrm>
              <a:off x="1490786" y="3826428"/>
              <a:ext cx="30108" cy="41931"/>
            </a:xfrm>
            <a:custGeom>
              <a:avLst/>
              <a:gdLst/>
              <a:ahLst/>
              <a:cxnLst/>
              <a:rect l="l" t="t" r="r" b="b"/>
              <a:pathLst>
                <a:path w="1146" h="1596" extrusionOk="0">
                  <a:moveTo>
                    <a:pt x="557" y="0"/>
                  </a:moveTo>
                  <a:cubicBezTo>
                    <a:pt x="251" y="0"/>
                    <a:pt x="1" y="254"/>
                    <a:pt x="1" y="569"/>
                  </a:cubicBezTo>
                  <a:lnTo>
                    <a:pt x="1" y="1020"/>
                  </a:lnTo>
                  <a:cubicBezTo>
                    <a:pt x="1" y="1339"/>
                    <a:pt x="257" y="1596"/>
                    <a:pt x="569" y="1596"/>
                  </a:cubicBezTo>
                  <a:cubicBezTo>
                    <a:pt x="888" y="1596"/>
                    <a:pt x="1145" y="1339"/>
                    <a:pt x="1145" y="1027"/>
                  </a:cubicBezTo>
                  <a:lnTo>
                    <a:pt x="1145" y="569"/>
                  </a:lnTo>
                  <a:cubicBezTo>
                    <a:pt x="1145" y="250"/>
                    <a:pt x="888" y="0"/>
                    <a:pt x="569" y="0"/>
                  </a:cubicBezTo>
                  <a:cubicBezTo>
                    <a:pt x="565" y="0"/>
                    <a:pt x="561" y="0"/>
                    <a:pt x="557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10" name="Google Shape;6122;p55">
              <a:extLst>
                <a:ext uri="{FF2B5EF4-FFF2-40B4-BE49-F238E27FC236}">
                  <a16:creationId xmlns:a16="http://schemas.microsoft.com/office/drawing/2014/main" id="{533825D7-5550-40FF-B17C-2F8600479B93}"/>
                </a:ext>
              </a:extLst>
            </p:cNvPr>
            <p:cNvSpPr/>
            <p:nvPr/>
          </p:nvSpPr>
          <p:spPr>
            <a:xfrm>
              <a:off x="1502819" y="3826349"/>
              <a:ext cx="18075" cy="29951"/>
            </a:xfrm>
            <a:custGeom>
              <a:avLst/>
              <a:gdLst/>
              <a:ahLst/>
              <a:cxnLst/>
              <a:rect l="l" t="t" r="r" b="b"/>
              <a:pathLst>
                <a:path w="688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11" name="Google Shape;6123;p55">
              <a:extLst>
                <a:ext uri="{FF2B5EF4-FFF2-40B4-BE49-F238E27FC236}">
                  <a16:creationId xmlns:a16="http://schemas.microsoft.com/office/drawing/2014/main" id="{2E3B7DCF-DAB9-4F3D-8E28-696ABC5B33EF}"/>
                </a:ext>
              </a:extLst>
            </p:cNvPr>
            <p:cNvSpPr/>
            <p:nvPr/>
          </p:nvSpPr>
          <p:spPr>
            <a:xfrm>
              <a:off x="1616710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76" y="1"/>
                  </a:moveTo>
                  <a:cubicBezTo>
                    <a:pt x="257" y="1"/>
                    <a:pt x="1" y="257"/>
                    <a:pt x="1" y="576"/>
                  </a:cubicBezTo>
                  <a:lnTo>
                    <a:pt x="1" y="1027"/>
                  </a:lnTo>
                  <a:cubicBezTo>
                    <a:pt x="1" y="1346"/>
                    <a:pt x="257" y="1603"/>
                    <a:pt x="576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76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12" name="Google Shape;6124;p55">
              <a:extLst>
                <a:ext uri="{FF2B5EF4-FFF2-40B4-BE49-F238E27FC236}">
                  <a16:creationId xmlns:a16="http://schemas.microsoft.com/office/drawing/2014/main" id="{B0161EDA-1689-4848-AC48-13116C875865}"/>
                </a:ext>
              </a:extLst>
            </p:cNvPr>
            <p:cNvSpPr/>
            <p:nvPr/>
          </p:nvSpPr>
          <p:spPr>
            <a:xfrm>
              <a:off x="1628743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82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8" y="3"/>
                  </a:cubicBezTo>
                  <a:cubicBezTo>
                    <a:pt x="106" y="1"/>
                    <a:pt x="94" y="1"/>
                    <a:pt x="82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13" name="Google Shape;6125;p55">
              <a:extLst>
                <a:ext uri="{FF2B5EF4-FFF2-40B4-BE49-F238E27FC236}">
                  <a16:creationId xmlns:a16="http://schemas.microsoft.com/office/drawing/2014/main" id="{F67F286A-43A5-4706-9252-A2D7A29470DD}"/>
                </a:ext>
              </a:extLst>
            </p:cNvPr>
            <p:cNvSpPr/>
            <p:nvPr/>
          </p:nvSpPr>
          <p:spPr>
            <a:xfrm>
              <a:off x="1359398" y="3724018"/>
              <a:ext cx="353733" cy="330114"/>
            </a:xfrm>
            <a:custGeom>
              <a:avLst/>
              <a:gdLst/>
              <a:ahLst/>
              <a:cxnLst/>
              <a:rect l="l" t="t" r="r" b="b"/>
              <a:pathLst>
                <a:path w="13464" h="12565" extrusionOk="0">
                  <a:moveTo>
                    <a:pt x="3510" y="0"/>
                  </a:moveTo>
                  <a:cubicBezTo>
                    <a:pt x="250" y="2650"/>
                    <a:pt x="1" y="7526"/>
                    <a:pt x="2969" y="10495"/>
                  </a:cubicBezTo>
                  <a:cubicBezTo>
                    <a:pt x="4356" y="11882"/>
                    <a:pt x="6164" y="12564"/>
                    <a:pt x="7967" y="12564"/>
                  </a:cubicBezTo>
                  <a:cubicBezTo>
                    <a:pt x="10014" y="12564"/>
                    <a:pt x="12055" y="11684"/>
                    <a:pt x="13464" y="9954"/>
                  </a:cubicBezTo>
                  <a:lnTo>
                    <a:pt x="13464" y="9954"/>
                  </a:lnTo>
                  <a:cubicBezTo>
                    <a:pt x="12201" y="10980"/>
                    <a:pt x="10627" y="11542"/>
                    <a:pt x="8997" y="11542"/>
                  </a:cubicBezTo>
                  <a:cubicBezTo>
                    <a:pt x="6271" y="11542"/>
                    <a:pt x="3781" y="9968"/>
                    <a:pt x="2609" y="7505"/>
                  </a:cubicBezTo>
                  <a:cubicBezTo>
                    <a:pt x="1436" y="5036"/>
                    <a:pt x="1783" y="2116"/>
                    <a:pt x="3510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</p:grpSp>
      <p:grpSp>
        <p:nvGrpSpPr>
          <p:cNvPr id="14" name="Google Shape;6126;p55">
            <a:extLst>
              <a:ext uri="{FF2B5EF4-FFF2-40B4-BE49-F238E27FC236}">
                <a16:creationId xmlns:a16="http://schemas.microsoft.com/office/drawing/2014/main" id="{8EEDE9FA-0493-4DF4-87A0-7CB651DAB283}"/>
              </a:ext>
            </a:extLst>
          </p:cNvPr>
          <p:cNvGrpSpPr/>
          <p:nvPr/>
        </p:nvGrpSpPr>
        <p:grpSpPr>
          <a:xfrm>
            <a:off x="4603082" y="4365394"/>
            <a:ext cx="642466" cy="570223"/>
            <a:chOff x="1908099" y="3682271"/>
            <a:chExt cx="395296" cy="371966"/>
          </a:xfrm>
        </p:grpSpPr>
        <p:sp>
          <p:nvSpPr>
            <p:cNvPr id="15" name="Google Shape;6127;p55">
              <a:extLst>
                <a:ext uri="{FF2B5EF4-FFF2-40B4-BE49-F238E27FC236}">
                  <a16:creationId xmlns:a16="http://schemas.microsoft.com/office/drawing/2014/main" id="{E4F63280-98DD-4605-BCB6-5BC6AB06C6D4}"/>
                </a:ext>
              </a:extLst>
            </p:cNvPr>
            <p:cNvSpPr/>
            <p:nvPr/>
          </p:nvSpPr>
          <p:spPr>
            <a:xfrm>
              <a:off x="1931613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63" y="1"/>
                    <a:pt x="0" y="3171"/>
                    <a:pt x="0" y="7083"/>
                  </a:cubicBezTo>
                  <a:cubicBezTo>
                    <a:pt x="0" y="10988"/>
                    <a:pt x="3163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 dirty="0"/>
            </a:p>
          </p:txBody>
        </p:sp>
        <p:sp>
          <p:nvSpPr>
            <p:cNvPr id="16" name="Google Shape;6128;p55">
              <a:extLst>
                <a:ext uri="{FF2B5EF4-FFF2-40B4-BE49-F238E27FC236}">
                  <a16:creationId xmlns:a16="http://schemas.microsoft.com/office/drawing/2014/main" id="{A9B93242-8976-41F3-A20A-788141BB3047}"/>
                </a:ext>
              </a:extLst>
            </p:cNvPr>
            <p:cNvSpPr/>
            <p:nvPr/>
          </p:nvSpPr>
          <p:spPr>
            <a:xfrm>
              <a:off x="2039487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17" name="Google Shape;6129;p55">
              <a:extLst>
                <a:ext uri="{FF2B5EF4-FFF2-40B4-BE49-F238E27FC236}">
                  <a16:creationId xmlns:a16="http://schemas.microsoft.com/office/drawing/2014/main" id="{435CF914-F26A-4E06-B814-FF8E9F753780}"/>
                </a:ext>
              </a:extLst>
            </p:cNvPr>
            <p:cNvSpPr/>
            <p:nvPr/>
          </p:nvSpPr>
          <p:spPr>
            <a:xfrm>
              <a:off x="2051520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18" name="Google Shape;6130;p55">
              <a:extLst>
                <a:ext uri="{FF2B5EF4-FFF2-40B4-BE49-F238E27FC236}">
                  <a16:creationId xmlns:a16="http://schemas.microsoft.com/office/drawing/2014/main" id="{1A645474-1BA3-477A-902B-3A74CE8FFC93}"/>
                </a:ext>
              </a:extLst>
            </p:cNvPr>
            <p:cNvSpPr/>
            <p:nvPr/>
          </p:nvSpPr>
          <p:spPr>
            <a:xfrm>
              <a:off x="2165412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19" name="Google Shape;6131;p55">
              <a:extLst>
                <a:ext uri="{FF2B5EF4-FFF2-40B4-BE49-F238E27FC236}">
                  <a16:creationId xmlns:a16="http://schemas.microsoft.com/office/drawing/2014/main" id="{EF340D90-1613-4A84-870E-2C5CFC06FA71}"/>
                </a:ext>
              </a:extLst>
            </p:cNvPr>
            <p:cNvSpPr/>
            <p:nvPr/>
          </p:nvSpPr>
          <p:spPr>
            <a:xfrm>
              <a:off x="2177444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20" name="Google Shape;6132;p55">
              <a:extLst>
                <a:ext uri="{FF2B5EF4-FFF2-40B4-BE49-F238E27FC236}">
                  <a16:creationId xmlns:a16="http://schemas.microsoft.com/office/drawing/2014/main" id="{6A1F7A77-26A9-4512-AFD8-7AF71819E8C1}"/>
                </a:ext>
              </a:extLst>
            </p:cNvPr>
            <p:cNvSpPr/>
            <p:nvPr/>
          </p:nvSpPr>
          <p:spPr>
            <a:xfrm>
              <a:off x="2047501" y="3920825"/>
              <a:ext cx="140532" cy="39015"/>
            </a:xfrm>
            <a:custGeom>
              <a:avLst/>
              <a:gdLst/>
              <a:ahLst/>
              <a:cxnLst/>
              <a:rect l="l" t="t" r="r" b="b"/>
              <a:pathLst>
                <a:path w="5349" h="1485" extrusionOk="0">
                  <a:moveTo>
                    <a:pt x="2664" y="0"/>
                  </a:moveTo>
                  <a:cubicBezTo>
                    <a:pt x="1679" y="0"/>
                    <a:pt x="750" y="375"/>
                    <a:pt x="167" y="1006"/>
                  </a:cubicBezTo>
                  <a:cubicBezTo>
                    <a:pt x="1" y="1186"/>
                    <a:pt x="132" y="1485"/>
                    <a:pt x="382" y="1485"/>
                  </a:cubicBezTo>
                  <a:cubicBezTo>
                    <a:pt x="458" y="1478"/>
                    <a:pt x="535" y="1443"/>
                    <a:pt x="590" y="1388"/>
                  </a:cubicBezTo>
                  <a:cubicBezTo>
                    <a:pt x="1062" y="874"/>
                    <a:pt x="1839" y="562"/>
                    <a:pt x="2664" y="562"/>
                  </a:cubicBezTo>
                  <a:cubicBezTo>
                    <a:pt x="3490" y="562"/>
                    <a:pt x="4259" y="874"/>
                    <a:pt x="4738" y="1388"/>
                  </a:cubicBezTo>
                  <a:cubicBezTo>
                    <a:pt x="4800" y="1455"/>
                    <a:pt x="4872" y="1483"/>
                    <a:pt x="4941" y="1483"/>
                  </a:cubicBezTo>
                  <a:cubicBezTo>
                    <a:pt x="5157" y="1483"/>
                    <a:pt x="5349" y="1209"/>
                    <a:pt x="5154" y="999"/>
                  </a:cubicBezTo>
                  <a:cubicBezTo>
                    <a:pt x="4579" y="375"/>
                    <a:pt x="3642" y="0"/>
                    <a:pt x="2664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21" name="Google Shape;6133;p55">
              <a:extLst>
                <a:ext uri="{FF2B5EF4-FFF2-40B4-BE49-F238E27FC236}">
                  <a16:creationId xmlns:a16="http://schemas.microsoft.com/office/drawing/2014/main" id="{A87D022C-CDE6-4706-8B04-D958B0162A94}"/>
                </a:ext>
              </a:extLst>
            </p:cNvPr>
            <p:cNvSpPr/>
            <p:nvPr/>
          </p:nvSpPr>
          <p:spPr>
            <a:xfrm>
              <a:off x="1908099" y="3724018"/>
              <a:ext cx="353549" cy="330114"/>
            </a:xfrm>
            <a:custGeom>
              <a:avLst/>
              <a:gdLst/>
              <a:ahLst/>
              <a:cxnLst/>
              <a:rect l="l" t="t" r="r" b="b"/>
              <a:pathLst>
                <a:path w="13457" h="12565" extrusionOk="0">
                  <a:moveTo>
                    <a:pt x="3503" y="0"/>
                  </a:moveTo>
                  <a:lnTo>
                    <a:pt x="3503" y="0"/>
                  </a:lnTo>
                  <a:cubicBezTo>
                    <a:pt x="250" y="2650"/>
                    <a:pt x="0" y="7526"/>
                    <a:pt x="2969" y="10495"/>
                  </a:cubicBezTo>
                  <a:cubicBezTo>
                    <a:pt x="4356" y="11882"/>
                    <a:pt x="6164" y="12564"/>
                    <a:pt x="7966" y="12564"/>
                  </a:cubicBezTo>
                  <a:cubicBezTo>
                    <a:pt x="10013" y="12564"/>
                    <a:pt x="12051" y="11684"/>
                    <a:pt x="13457" y="9954"/>
                  </a:cubicBezTo>
                  <a:lnTo>
                    <a:pt x="13457" y="9954"/>
                  </a:lnTo>
                  <a:cubicBezTo>
                    <a:pt x="12201" y="10980"/>
                    <a:pt x="10620" y="11542"/>
                    <a:pt x="8997" y="11542"/>
                  </a:cubicBezTo>
                  <a:cubicBezTo>
                    <a:pt x="6264" y="11542"/>
                    <a:pt x="3781" y="9968"/>
                    <a:pt x="2608" y="7505"/>
                  </a:cubicBezTo>
                  <a:cubicBezTo>
                    <a:pt x="1436" y="5036"/>
                    <a:pt x="1783" y="2116"/>
                    <a:pt x="3503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</p:grpSp>
    </p:spTree>
    <p:extLst>
      <p:ext uri="{BB962C8B-B14F-4D97-AF65-F5344CB8AC3E}">
        <p14:creationId xmlns:p14="http://schemas.microsoft.com/office/powerpoint/2010/main" val="1952220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35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" accel="10000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35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" accel="10000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3.08642E-6 L 0.06528 -0.00124 " pathEditMode="relative" rAng="0" ptsTypes="AA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4" y="-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A34299A6-3C4C-4DD4-8F25-2F833A5CC0D8}"/>
              </a:ext>
            </a:extLst>
          </p:cNvPr>
          <p:cNvSpPr txBox="1"/>
          <p:nvPr/>
        </p:nvSpPr>
        <p:spPr>
          <a:xfrm>
            <a:off x="3851920" y="617207"/>
            <a:ext cx="180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 b="1">
                <a:solidFill>
                  <a:srgbClr val="BF2174"/>
                </a:solidFill>
                <a:latin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GB" dirty="0" err="1"/>
              <a:t>Kết</a:t>
            </a:r>
            <a:r>
              <a:rPr lang="en-GB" dirty="0"/>
              <a:t> </a:t>
            </a:r>
            <a:r>
              <a:rPr lang="en-GB" dirty="0" err="1"/>
              <a:t>luận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16A4CD-CBEA-4727-AA6A-67A5557BB014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7744" y="1392808"/>
            <a:ext cx="4745553" cy="34111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E05C0C-8973-4CED-A182-848107765DC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829" y="514350"/>
            <a:ext cx="1258171" cy="583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49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89C4FF0-0090-4DA3-A2DB-202BDADE2DA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800" y="1428750"/>
            <a:ext cx="4571999" cy="203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238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490D499-F357-4756-B00C-10554535BCF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627534"/>
            <a:ext cx="1231615" cy="5236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C557609-449F-4B47-A105-347EFAD525DC}"/>
              </a:ext>
            </a:extLst>
          </p:cNvPr>
          <p:cNvSpPr txBox="1"/>
          <p:nvPr/>
        </p:nvSpPr>
        <p:spPr>
          <a:xfrm>
            <a:off x="1518171" y="658511"/>
            <a:ext cx="6912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Em</a:t>
            </a:r>
            <a:r>
              <a:rPr lang="en-GB" sz="24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hãy</a:t>
            </a:r>
            <a:r>
              <a:rPr lang="en-GB" sz="24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đưa</a:t>
            </a:r>
            <a:r>
              <a:rPr lang="en-GB" sz="24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ra</a:t>
            </a:r>
            <a:r>
              <a:rPr lang="en-GB" sz="24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lời</a:t>
            </a:r>
            <a:r>
              <a:rPr lang="en-GB" sz="24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khuyên</a:t>
            </a:r>
            <a:r>
              <a:rPr lang="en-GB" sz="24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cho</a:t>
            </a:r>
            <a:r>
              <a:rPr lang="en-GB" sz="24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bạn</a:t>
            </a:r>
            <a:r>
              <a:rPr lang="en-GB" sz="24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.</a:t>
            </a:r>
          </a:p>
        </p:txBody>
      </p:sp>
      <p:pic>
        <p:nvPicPr>
          <p:cNvPr id="7" name="B5 - Tình huống vận dụ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331640" y="1172926"/>
            <a:ext cx="6552728" cy="3724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55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490D499-F357-4756-B00C-10554535BCF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627534"/>
            <a:ext cx="1231615" cy="5236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C557609-449F-4B47-A105-347EFAD525DC}"/>
              </a:ext>
            </a:extLst>
          </p:cNvPr>
          <p:cNvSpPr txBox="1"/>
          <p:nvPr/>
        </p:nvSpPr>
        <p:spPr>
          <a:xfrm>
            <a:off x="1518171" y="658511"/>
            <a:ext cx="6912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Em</a:t>
            </a:r>
            <a:r>
              <a:rPr lang="en-GB" sz="24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hãy</a:t>
            </a:r>
            <a:r>
              <a:rPr lang="en-GB" sz="24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đưa</a:t>
            </a:r>
            <a:r>
              <a:rPr lang="en-GB" sz="24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ra</a:t>
            </a:r>
            <a:r>
              <a:rPr lang="en-GB" sz="24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lời</a:t>
            </a:r>
            <a:r>
              <a:rPr lang="en-GB" sz="24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khuyên</a:t>
            </a:r>
            <a:r>
              <a:rPr lang="en-GB" sz="24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cho</a:t>
            </a:r>
            <a:r>
              <a:rPr lang="en-GB" sz="24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bạn</a:t>
            </a:r>
            <a:r>
              <a:rPr lang="en-GB" sz="24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.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187624" y="1563638"/>
            <a:ext cx="5112568" cy="3168352"/>
            <a:chOff x="4067944" y="1664709"/>
            <a:chExt cx="3942520" cy="2568016"/>
          </a:xfrm>
        </p:grpSpPr>
        <p:sp>
          <p:nvSpPr>
            <p:cNvPr id="18" name="Shape 2323">
              <a:extLst>
                <a:ext uri="{FF2B5EF4-FFF2-40B4-BE49-F238E27FC236}">
                  <a16:creationId xmlns:a16="http://schemas.microsoft.com/office/drawing/2014/main" id="{185D0181-D39B-4C4B-9B1A-8EA0A90A4083}"/>
                </a:ext>
              </a:extLst>
            </p:cNvPr>
            <p:cNvSpPr/>
            <p:nvPr/>
          </p:nvSpPr>
          <p:spPr>
            <a:xfrm>
              <a:off x="5396475" y="1664709"/>
              <a:ext cx="2474632" cy="2541827"/>
            </a:xfrm>
            <a:custGeom>
              <a:avLst/>
              <a:gdLst/>
              <a:ahLst/>
              <a:cxnLst/>
              <a:rect l="0" t="0" r="0" b="0"/>
              <a:pathLst>
                <a:path w="2284019" h="2284032">
                  <a:moveTo>
                    <a:pt x="1142009" y="0"/>
                  </a:moveTo>
                  <a:cubicBezTo>
                    <a:pt x="1772729" y="0"/>
                    <a:pt x="2284019" y="511302"/>
                    <a:pt x="2284019" y="1142009"/>
                  </a:cubicBezTo>
                  <a:cubicBezTo>
                    <a:pt x="2284019" y="1772729"/>
                    <a:pt x="1772729" y="2284032"/>
                    <a:pt x="1142009" y="2284032"/>
                  </a:cubicBezTo>
                  <a:cubicBezTo>
                    <a:pt x="511289" y="2284032"/>
                    <a:pt x="0" y="1772729"/>
                    <a:pt x="0" y="1142009"/>
                  </a:cubicBezTo>
                  <a:cubicBezTo>
                    <a:pt x="0" y="511302"/>
                    <a:pt x="511289" y="0"/>
                    <a:pt x="1142009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4F6D5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C3369C2-4BD6-4078-BBD3-8EC41F6B7876}"/>
                </a:ext>
              </a:extLst>
            </p:cNvPr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64088" y="2008237"/>
              <a:ext cx="2480137" cy="2198299"/>
            </a:xfrm>
            <a:prstGeom prst="rect">
              <a:avLst/>
            </a:prstGeom>
          </p:spPr>
        </p:pic>
        <p:sp>
          <p:nvSpPr>
            <p:cNvPr id="20" name="Shape 2322">
              <a:extLst>
                <a:ext uri="{FF2B5EF4-FFF2-40B4-BE49-F238E27FC236}">
                  <a16:creationId xmlns:a16="http://schemas.microsoft.com/office/drawing/2014/main" id="{5D4D3AED-7E3F-4601-8B1B-83D207600BA2}"/>
                </a:ext>
              </a:extLst>
            </p:cNvPr>
            <p:cNvSpPr/>
            <p:nvPr/>
          </p:nvSpPr>
          <p:spPr>
            <a:xfrm>
              <a:off x="5377120" y="1682416"/>
              <a:ext cx="2482890" cy="2550309"/>
            </a:xfrm>
            <a:custGeom>
              <a:avLst/>
              <a:gdLst/>
              <a:ahLst/>
              <a:cxnLst/>
              <a:rect l="0" t="0" r="0" b="0"/>
              <a:pathLst>
                <a:path w="2291360" h="2291359">
                  <a:moveTo>
                    <a:pt x="1145680" y="2291359"/>
                  </a:moveTo>
                  <a:cubicBezTo>
                    <a:pt x="1778419" y="2291359"/>
                    <a:pt x="2291360" y="1778419"/>
                    <a:pt x="2291360" y="1145680"/>
                  </a:cubicBezTo>
                  <a:cubicBezTo>
                    <a:pt x="2291360" y="512940"/>
                    <a:pt x="1778419" y="0"/>
                    <a:pt x="1145680" y="0"/>
                  </a:cubicBezTo>
                  <a:cubicBezTo>
                    <a:pt x="512940" y="0"/>
                    <a:pt x="0" y="512940"/>
                    <a:pt x="0" y="1145680"/>
                  </a:cubicBezTo>
                  <a:cubicBezTo>
                    <a:pt x="0" y="1778419"/>
                    <a:pt x="512940" y="2291359"/>
                    <a:pt x="1145680" y="2291359"/>
                  </a:cubicBezTo>
                  <a:close/>
                </a:path>
              </a:pathLst>
            </a:custGeom>
            <a:ln w="25400" cap="flat">
              <a:miter lim="127000"/>
            </a:ln>
          </p:spPr>
          <p:style>
            <a:lnRef idx="1">
              <a:srgbClr val="EA5B6B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2" name="Flowchart: Connector 21">
              <a:extLst>
                <a:ext uri="{FF2B5EF4-FFF2-40B4-BE49-F238E27FC236}">
                  <a16:creationId xmlns:a16="http://schemas.microsoft.com/office/drawing/2014/main" id="{3262E5EF-721F-4F7D-B7EF-FFDB34852CFA}"/>
                </a:ext>
              </a:extLst>
            </p:cNvPr>
            <p:cNvSpPr/>
            <p:nvPr/>
          </p:nvSpPr>
          <p:spPr>
            <a:xfrm>
              <a:off x="7397254" y="1855648"/>
              <a:ext cx="280039" cy="296694"/>
            </a:xfrm>
            <a:prstGeom prst="flowChartConnector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E73601A-E59C-4A26-8FE3-028A3C48B2BA}"/>
                </a:ext>
              </a:extLst>
            </p:cNvPr>
            <p:cNvSpPr txBox="1"/>
            <p:nvPr/>
          </p:nvSpPr>
          <p:spPr>
            <a:xfrm>
              <a:off x="7415148" y="1881836"/>
              <a:ext cx="595316" cy="3061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400" b="1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2</a:t>
              </a:r>
            </a:p>
          </p:txBody>
        </p:sp>
        <p:sp>
          <p:nvSpPr>
            <p:cNvPr id="4" name="Speech Bubble: Rectangle with Corners Rounded 3">
              <a:extLst>
                <a:ext uri="{FF2B5EF4-FFF2-40B4-BE49-F238E27FC236}">
                  <a16:creationId xmlns:a16="http://schemas.microsoft.com/office/drawing/2014/main" id="{35D3CB99-AFDC-4BAA-8BD8-4186A93753D6}"/>
                </a:ext>
              </a:extLst>
            </p:cNvPr>
            <p:cNvSpPr/>
            <p:nvPr/>
          </p:nvSpPr>
          <p:spPr>
            <a:xfrm>
              <a:off x="4067944" y="1664709"/>
              <a:ext cx="2088232" cy="523236"/>
            </a:xfrm>
            <a:prstGeom prst="wedgeRoundRectCallout">
              <a:avLst>
                <a:gd name="adj1" fmla="val 30352"/>
                <a:gd name="adj2" fmla="val 69977"/>
                <a:gd name="adj3" fmla="val 16667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  <a:p>
              <a:pPr algn="ctr"/>
              <a:r>
                <a:rPr lang="en-US" sz="1600" dirty="0">
                  <a:latin typeface="Lato" panose="020F0502020204030203" pitchFamily="34" charset="0"/>
                  <a:cs typeface="Lato" panose="020F0502020204030203" pitchFamily="34" charset="0"/>
                </a:rPr>
                <a:t>Con </a:t>
              </a:r>
              <a:r>
                <a:rPr lang="en-US" sz="1600" dirty="0" err="1">
                  <a:latin typeface="Lato" panose="020F0502020204030203" pitchFamily="34" charset="0"/>
                  <a:cs typeface="Lato" panose="020F0502020204030203" pitchFamily="34" charset="0"/>
                </a:rPr>
                <a:t>lớn</a:t>
              </a:r>
              <a:r>
                <a:rPr lang="en-US" sz="1600" dirty="0">
                  <a:latin typeface="Lato" panose="020F0502020204030203" pitchFamily="34" charset="0"/>
                  <a:cs typeface="Lato" panose="020F0502020204030203" pitchFamily="34" charset="0"/>
                </a:rPr>
                <a:t> h</a:t>
              </a:r>
              <a:r>
                <a:rPr lang="vi-VN" sz="1600" dirty="0">
                  <a:latin typeface="Lato" panose="020F0502020204030203" pitchFamily="34" charset="0"/>
                  <a:cs typeface="Lato" panose="020F0502020204030203" pitchFamily="34" charset="0"/>
                </a:rPr>
                <a:t>ơ</a:t>
              </a:r>
              <a:r>
                <a:rPr lang="en-US" sz="1600" dirty="0">
                  <a:latin typeface="Lato" panose="020F0502020204030203" pitchFamily="34" charset="0"/>
                  <a:cs typeface="Lato" panose="020F0502020204030203" pitchFamily="34" charset="0"/>
                </a:rPr>
                <a:t>n </a:t>
              </a:r>
              <a:r>
                <a:rPr lang="en-US" sz="1600" dirty="0" err="1">
                  <a:latin typeface="Lato" panose="020F0502020204030203" pitchFamily="34" charset="0"/>
                  <a:cs typeface="Lato" panose="020F0502020204030203" pitchFamily="34" charset="0"/>
                </a:rPr>
                <a:t>phải</a:t>
              </a:r>
              <a:r>
                <a:rPr lang="en-US" sz="1600" dirty="0"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1600" dirty="0" err="1">
                  <a:latin typeface="Lato" panose="020F0502020204030203" pitchFamily="34" charset="0"/>
                  <a:cs typeface="Lato" panose="020F0502020204030203" pitchFamily="34" charset="0"/>
                </a:rPr>
                <a:t>được</a:t>
              </a:r>
              <a:r>
                <a:rPr lang="en-US" sz="1600" dirty="0"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1600" dirty="0" err="1">
                  <a:latin typeface="Lato" panose="020F0502020204030203" pitchFamily="34" charset="0"/>
                  <a:cs typeface="Lato" panose="020F0502020204030203" pitchFamily="34" charset="0"/>
                </a:rPr>
                <a:t>phần</a:t>
              </a:r>
              <a:r>
                <a:rPr lang="en-US" sz="1600" dirty="0"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1600" dirty="0" err="1">
                  <a:latin typeface="Lato" panose="020F0502020204030203" pitchFamily="34" charset="0"/>
                  <a:cs typeface="Lato" panose="020F0502020204030203" pitchFamily="34" charset="0"/>
                </a:rPr>
                <a:t>hơn</a:t>
              </a:r>
              <a:r>
                <a:rPr lang="en-US" sz="1600" dirty="0"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1600" dirty="0" err="1">
                  <a:latin typeface="Lato" panose="020F0502020204030203" pitchFamily="34" charset="0"/>
                  <a:cs typeface="Lato" panose="020F0502020204030203" pitchFamily="34" charset="0"/>
                </a:rPr>
                <a:t>em</a:t>
              </a:r>
              <a:r>
                <a:rPr lang="en-US" sz="1600" dirty="0"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1600" dirty="0" err="1">
                  <a:latin typeface="Lato" panose="020F0502020204030203" pitchFamily="34" charset="0"/>
                  <a:cs typeface="Lato" panose="020F0502020204030203" pitchFamily="34" charset="0"/>
                </a:rPr>
                <a:t>chứ</a:t>
              </a:r>
              <a:r>
                <a:rPr lang="en-US" sz="1600" dirty="0">
                  <a:latin typeface="Lato" panose="020F0502020204030203" pitchFamily="34" charset="0"/>
                </a:rPr>
                <a:t>!</a:t>
              </a:r>
            </a:p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089616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490D499-F357-4756-B00C-10554535BCF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627534"/>
            <a:ext cx="1231615" cy="5236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C557609-449F-4B47-A105-347EFAD525DC}"/>
              </a:ext>
            </a:extLst>
          </p:cNvPr>
          <p:cNvSpPr txBox="1"/>
          <p:nvPr/>
        </p:nvSpPr>
        <p:spPr>
          <a:xfrm>
            <a:off x="1518171" y="1137754"/>
            <a:ext cx="69127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>
                <a:solidFill>
                  <a:srgbClr val="BF2174"/>
                </a:solidFill>
                <a:latin typeface="Lato" panose="020F0502020204030203" pitchFamily="34" charset="0"/>
                <a:cs typeface="Lato" panose="020F0502020204030203" pitchFamily="34" charset="0"/>
              </a:rPr>
              <a:t>Em</a:t>
            </a:r>
            <a:r>
              <a:rPr lang="en-GB" sz="2000" b="1" dirty="0">
                <a:solidFill>
                  <a:srgbClr val="BF2174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BF2174"/>
                </a:solidFill>
                <a:latin typeface="Lato" panose="020F0502020204030203" pitchFamily="34" charset="0"/>
                <a:cs typeface="Lato" panose="020F0502020204030203" pitchFamily="34" charset="0"/>
              </a:rPr>
              <a:t>hãy</a:t>
            </a:r>
            <a:r>
              <a:rPr lang="en-GB" sz="2000" b="1" dirty="0">
                <a:solidFill>
                  <a:srgbClr val="BF2174"/>
                </a:solidFill>
                <a:latin typeface="Lato" panose="020F0502020204030203" pitchFamily="34" charset="0"/>
                <a:cs typeface="Lato" panose="020F0502020204030203" pitchFamily="34" charset="0"/>
              </a:rPr>
              <a:t> chia </a:t>
            </a:r>
            <a:r>
              <a:rPr lang="en-GB" sz="2000" b="1" dirty="0" err="1">
                <a:solidFill>
                  <a:srgbClr val="BF2174"/>
                </a:solidFill>
                <a:latin typeface="Lato" panose="020F0502020204030203" pitchFamily="34" charset="0"/>
                <a:cs typeface="Lato" panose="020F0502020204030203" pitchFamily="34" charset="0"/>
              </a:rPr>
              <a:t>sẻ</a:t>
            </a:r>
            <a:r>
              <a:rPr lang="en-GB" sz="2000" b="1" dirty="0">
                <a:solidFill>
                  <a:srgbClr val="BF2174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BF2174"/>
                </a:solidFill>
                <a:latin typeface="Lato" panose="020F0502020204030203" pitchFamily="34" charset="0"/>
                <a:cs typeface="Lato" panose="020F0502020204030203" pitchFamily="34" charset="0"/>
              </a:rPr>
              <a:t>cảm</a:t>
            </a:r>
            <a:r>
              <a:rPr lang="en-GB" sz="2000" b="1" dirty="0">
                <a:solidFill>
                  <a:srgbClr val="BF2174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BF2174"/>
                </a:solidFill>
                <a:latin typeface="Lato" panose="020F0502020204030203" pitchFamily="34" charset="0"/>
                <a:cs typeface="Lato" panose="020F0502020204030203" pitchFamily="34" charset="0"/>
              </a:rPr>
              <a:t>xúc</a:t>
            </a:r>
            <a:r>
              <a:rPr lang="en-GB" sz="2000" b="1" dirty="0">
                <a:solidFill>
                  <a:srgbClr val="BF2174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BF2174"/>
                </a:solidFill>
                <a:latin typeface="Lato" panose="020F0502020204030203" pitchFamily="34" charset="0"/>
                <a:cs typeface="Lato" panose="020F0502020204030203" pitchFamily="34" charset="0"/>
              </a:rPr>
              <a:t>khi</a:t>
            </a:r>
            <a:r>
              <a:rPr lang="en-GB" sz="2000" b="1" dirty="0">
                <a:solidFill>
                  <a:srgbClr val="BF2174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BF2174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được</a:t>
            </a:r>
            <a:r>
              <a:rPr lang="en-GB" sz="2000" b="1" dirty="0">
                <a:solidFill>
                  <a:srgbClr val="BF2174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BF2174"/>
                </a:solidFill>
                <a:latin typeface="Lato" panose="020F0502020204030203" pitchFamily="34" charset="0"/>
                <a:cs typeface="Lato" panose="020F0502020204030203" pitchFamily="34" charset="0"/>
              </a:rPr>
              <a:t>bố</a:t>
            </a:r>
            <a:r>
              <a:rPr lang="en-GB" sz="2000" b="1" dirty="0">
                <a:solidFill>
                  <a:srgbClr val="BF2174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BF2174"/>
                </a:solidFill>
                <a:latin typeface="Lato" panose="020F0502020204030203" pitchFamily="34" charset="0"/>
                <a:cs typeface="Lato" panose="020F0502020204030203" pitchFamily="34" charset="0"/>
              </a:rPr>
              <a:t>mẹ</a:t>
            </a:r>
            <a:r>
              <a:rPr lang="en-GB" sz="2000" b="1" dirty="0">
                <a:solidFill>
                  <a:srgbClr val="BF2174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BF2174"/>
                </a:solidFill>
                <a:latin typeface="Lato" panose="020F0502020204030203" pitchFamily="34" charset="0"/>
                <a:cs typeface="Lato" panose="020F0502020204030203" pitchFamily="34" charset="0"/>
              </a:rPr>
              <a:t>tổ</a:t>
            </a:r>
            <a:r>
              <a:rPr lang="en-GB" sz="2000" b="1" dirty="0">
                <a:solidFill>
                  <a:srgbClr val="BF2174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BF2174"/>
                </a:solidFill>
                <a:latin typeface="Lato" panose="020F0502020204030203" pitchFamily="34" charset="0"/>
                <a:cs typeface="Lato" panose="020F0502020204030203" pitchFamily="34" charset="0"/>
              </a:rPr>
              <a:t>chức</a:t>
            </a:r>
            <a:r>
              <a:rPr lang="en-GB" sz="2000" b="1" dirty="0">
                <a:solidFill>
                  <a:srgbClr val="BF2174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BF2174"/>
                </a:solidFill>
                <a:latin typeface="Lato" panose="020F0502020204030203" pitchFamily="34" charset="0"/>
                <a:cs typeface="Lato" panose="020F0502020204030203" pitchFamily="34" charset="0"/>
              </a:rPr>
              <a:t>sinh</a:t>
            </a:r>
            <a:r>
              <a:rPr lang="en-GB" sz="2000" b="1" dirty="0">
                <a:solidFill>
                  <a:srgbClr val="BF2174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BF2174"/>
                </a:solidFill>
                <a:latin typeface="Lato" panose="020F0502020204030203" pitchFamily="34" charset="0"/>
                <a:cs typeface="Lato" panose="020F0502020204030203" pitchFamily="34" charset="0"/>
              </a:rPr>
              <a:t>nhật</a:t>
            </a:r>
            <a:r>
              <a:rPr lang="en-GB" sz="2000" b="1" dirty="0">
                <a:solidFill>
                  <a:srgbClr val="BF2174"/>
                </a:solidFill>
                <a:latin typeface="Lato" panose="020F0502020204030203" pitchFamily="34" charset="0"/>
                <a:cs typeface="Lato" panose="020F0502020204030203" pitchFamily="34" charset="0"/>
              </a:rPr>
              <a:t>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76904A9-DCAB-40CD-8712-742E1372F5E8}"/>
              </a:ext>
            </a:extLst>
          </p:cNvPr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2834" y="1779662"/>
            <a:ext cx="5323442" cy="3102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073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504" y="495128"/>
            <a:ext cx="3262238" cy="462915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851920" y="1528387"/>
            <a:ext cx="5070650" cy="2086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40" dirty="0" err="1">
                <a:solidFill>
                  <a:srgbClr val="DA098C"/>
                </a:solidFill>
                <a:latin typeface="iCiel Cadena" panose="02000503000000020004" pitchFamily="2" charset="77"/>
                <a:cs typeface="iCiel Cucho Bold" pitchFamily="50" charset="0"/>
              </a:rPr>
              <a:t>Em</a:t>
            </a:r>
            <a:r>
              <a:rPr lang="en-US" sz="3240" dirty="0">
                <a:solidFill>
                  <a:srgbClr val="DA098C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3240" dirty="0" err="1">
                <a:solidFill>
                  <a:srgbClr val="DA098C"/>
                </a:solidFill>
                <a:latin typeface="iCiel Cadena" panose="02000503000000020004" pitchFamily="2" charset="77"/>
                <a:cs typeface="iCiel Cucho Bold" pitchFamily="50" charset="0"/>
              </a:rPr>
              <a:t>yêu</a:t>
            </a:r>
            <a:r>
              <a:rPr lang="en-US" sz="3240" dirty="0">
                <a:solidFill>
                  <a:srgbClr val="DA098C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3240" dirty="0" err="1">
                <a:solidFill>
                  <a:srgbClr val="DA098C"/>
                </a:solidFill>
                <a:latin typeface="iCiel Cadena" panose="02000503000000020004" pitchFamily="2" charset="77"/>
                <a:cs typeface="iCiel Cucho Bold" pitchFamily="50" charset="0"/>
              </a:rPr>
              <a:t>gia</a:t>
            </a:r>
            <a:r>
              <a:rPr lang="en-US" sz="3240" dirty="0">
                <a:solidFill>
                  <a:srgbClr val="DA098C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3240" dirty="0" err="1">
                <a:solidFill>
                  <a:srgbClr val="DA098C"/>
                </a:solidFill>
                <a:latin typeface="iCiel Cadena" panose="02000503000000020004" pitchFamily="2" charset="77"/>
                <a:cs typeface="iCiel Cucho Bold" pitchFamily="50" charset="0"/>
              </a:rPr>
              <a:t>đình</a:t>
            </a:r>
            <a:r>
              <a:rPr lang="en-US" sz="3240" dirty="0">
                <a:solidFill>
                  <a:srgbClr val="DA098C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3240" dirty="0" err="1">
                <a:solidFill>
                  <a:srgbClr val="DA098C"/>
                </a:solidFill>
                <a:latin typeface="iCiel Cadena" panose="02000503000000020004" pitchFamily="2" charset="77"/>
                <a:cs typeface="iCiel Cucho Bold" pitchFamily="50" charset="0"/>
              </a:rPr>
              <a:t>nhỏ</a:t>
            </a:r>
            <a:endParaRPr lang="en-US" sz="3240" dirty="0">
              <a:solidFill>
                <a:srgbClr val="DA098C"/>
              </a:solidFill>
              <a:latin typeface="iCiel Cadena" panose="02000503000000020004" pitchFamily="2" charset="77"/>
              <a:cs typeface="iCiel Cucho Bold" pitchFamily="50" charset="0"/>
            </a:endParaRPr>
          </a:p>
          <a:p>
            <a:r>
              <a:rPr lang="en-US" sz="3240" dirty="0" err="1">
                <a:solidFill>
                  <a:srgbClr val="0070C0"/>
                </a:solidFill>
                <a:latin typeface="iCiel Cadena" panose="02000503000000020004" pitchFamily="2" charset="77"/>
                <a:cs typeface="iCiel Cucho Bold" pitchFamily="50" charset="0"/>
              </a:rPr>
              <a:t>Có</a:t>
            </a:r>
            <a:r>
              <a:rPr lang="en-US" sz="3240" dirty="0">
                <a:solidFill>
                  <a:srgbClr val="0070C0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3240" dirty="0" err="1">
                <a:solidFill>
                  <a:srgbClr val="0070C0"/>
                </a:solidFill>
                <a:latin typeface="iCiel Cadena" panose="02000503000000020004" pitchFamily="2" charset="77"/>
                <a:cs typeface="iCiel Cucho Bold" pitchFamily="50" charset="0"/>
              </a:rPr>
              <a:t>ông</a:t>
            </a:r>
            <a:r>
              <a:rPr lang="en-US" sz="3240" dirty="0">
                <a:solidFill>
                  <a:srgbClr val="0070C0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3240" dirty="0" err="1">
                <a:solidFill>
                  <a:srgbClr val="0070C0"/>
                </a:solidFill>
                <a:latin typeface="iCiel Cadena" panose="02000503000000020004" pitchFamily="2" charset="77"/>
                <a:cs typeface="iCiel Cucho Bold" pitchFamily="50" charset="0"/>
              </a:rPr>
              <a:t>bà</a:t>
            </a:r>
            <a:r>
              <a:rPr lang="en-US" sz="3240" dirty="0">
                <a:solidFill>
                  <a:srgbClr val="0070C0"/>
                </a:solidFill>
                <a:latin typeface="iCiel Cadena" panose="02000503000000020004" pitchFamily="2" charset="77"/>
                <a:cs typeface="iCiel Cucho Bold" pitchFamily="50" charset="0"/>
              </a:rPr>
              <a:t>, </a:t>
            </a:r>
            <a:r>
              <a:rPr lang="en-US" sz="3240" dirty="0" err="1">
                <a:solidFill>
                  <a:srgbClr val="0070C0"/>
                </a:solidFill>
                <a:latin typeface="iCiel Cadena" panose="02000503000000020004" pitchFamily="2" charset="77"/>
                <a:cs typeface="iCiel Cucho Bold" pitchFamily="50" charset="0"/>
              </a:rPr>
              <a:t>mẹ</a:t>
            </a:r>
            <a:r>
              <a:rPr lang="en-US" sz="3240" dirty="0">
                <a:solidFill>
                  <a:srgbClr val="0070C0"/>
                </a:solidFill>
                <a:latin typeface="iCiel Cadena" panose="02000503000000020004" pitchFamily="2" charset="77"/>
                <a:cs typeface="iCiel Cucho Bold" pitchFamily="50" charset="0"/>
              </a:rPr>
              <a:t> cha</a:t>
            </a:r>
          </a:p>
          <a:p>
            <a:r>
              <a:rPr lang="en-US" sz="3240" dirty="0">
                <a:solidFill>
                  <a:srgbClr val="DA098C"/>
                </a:solidFill>
                <a:latin typeface="iCiel Cadena" panose="02000503000000020004" pitchFamily="2" charset="77"/>
                <a:cs typeface="iCiel Cucho Bold" pitchFamily="50" charset="0"/>
              </a:rPr>
              <a:t>Anh </a:t>
            </a:r>
            <a:r>
              <a:rPr lang="en-US" sz="3240" dirty="0" err="1">
                <a:solidFill>
                  <a:srgbClr val="DA098C"/>
                </a:solidFill>
                <a:latin typeface="iCiel Cadena" panose="02000503000000020004" pitchFamily="2" charset="77"/>
                <a:cs typeface="iCiel Cucho Bold" pitchFamily="50" charset="0"/>
              </a:rPr>
              <a:t>chị</a:t>
            </a:r>
            <a:r>
              <a:rPr lang="en-US" sz="3240" dirty="0">
                <a:solidFill>
                  <a:srgbClr val="DA098C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3240" dirty="0" err="1">
                <a:solidFill>
                  <a:srgbClr val="DA098C"/>
                </a:solidFill>
                <a:latin typeface="iCiel Cadena" panose="02000503000000020004" pitchFamily="2" charset="77"/>
                <a:cs typeface="iCiel Cucho Bold" pitchFamily="50" charset="0"/>
              </a:rPr>
              <a:t>em</a:t>
            </a:r>
            <a:r>
              <a:rPr lang="en-US" sz="3240" dirty="0">
                <a:solidFill>
                  <a:srgbClr val="DA098C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3240" dirty="0" err="1">
                <a:solidFill>
                  <a:srgbClr val="DA098C"/>
                </a:solidFill>
                <a:latin typeface="iCiel Cadena" panose="02000503000000020004" pitchFamily="2" charset="77"/>
                <a:cs typeface="iCiel Cucho Bold" pitchFamily="50" charset="0"/>
              </a:rPr>
              <a:t>ruột</a:t>
            </a:r>
            <a:r>
              <a:rPr lang="en-US" sz="3240" dirty="0">
                <a:solidFill>
                  <a:srgbClr val="DA098C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3240" dirty="0" err="1">
                <a:solidFill>
                  <a:srgbClr val="DA098C"/>
                </a:solidFill>
                <a:latin typeface="iCiel Cadena" panose="02000503000000020004" pitchFamily="2" charset="77"/>
                <a:cs typeface="iCiel Cucho Bold" pitchFamily="50" charset="0"/>
              </a:rPr>
              <a:t>thịt</a:t>
            </a:r>
            <a:endParaRPr lang="en-US" sz="3240" dirty="0">
              <a:solidFill>
                <a:srgbClr val="DA098C"/>
              </a:solidFill>
              <a:latin typeface="iCiel Cadena" panose="02000503000000020004" pitchFamily="2" charset="77"/>
              <a:cs typeface="iCiel Cucho Bold" pitchFamily="50" charset="0"/>
            </a:endParaRPr>
          </a:p>
          <a:p>
            <a:r>
              <a:rPr lang="en-US" sz="3240" dirty="0" err="1">
                <a:solidFill>
                  <a:srgbClr val="0070C0"/>
                </a:solidFill>
                <a:latin typeface="iCiel Cadena" panose="02000503000000020004" pitchFamily="2" charset="77"/>
                <a:cs typeface="iCiel Cucho Bold" pitchFamily="50" charset="0"/>
              </a:rPr>
              <a:t>Tình</a:t>
            </a:r>
            <a:r>
              <a:rPr lang="en-US" sz="3240" dirty="0">
                <a:solidFill>
                  <a:srgbClr val="0070C0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3240" dirty="0" err="1">
                <a:solidFill>
                  <a:srgbClr val="0070C0"/>
                </a:solidFill>
                <a:latin typeface="iCiel Cadena" panose="02000503000000020004" pitchFamily="2" charset="77"/>
                <a:cs typeface="iCiel Cucho Bold" pitchFamily="50" charset="0"/>
              </a:rPr>
              <a:t>thương</a:t>
            </a:r>
            <a:r>
              <a:rPr lang="en-US" sz="3240" dirty="0">
                <a:solidFill>
                  <a:srgbClr val="0070C0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3240" dirty="0" err="1">
                <a:solidFill>
                  <a:srgbClr val="0070C0"/>
                </a:solidFill>
                <a:latin typeface="iCiel Cadena" panose="02000503000000020004" pitchFamily="2" charset="77"/>
                <a:cs typeface="iCiel Cucho Bold" pitchFamily="50" charset="0"/>
              </a:rPr>
              <a:t>mến</a:t>
            </a:r>
            <a:r>
              <a:rPr lang="en-US" sz="3240" dirty="0">
                <a:solidFill>
                  <a:srgbClr val="0070C0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3240" dirty="0" err="1">
                <a:solidFill>
                  <a:srgbClr val="0070C0"/>
                </a:solidFill>
                <a:latin typeface="iCiel Cadena" panose="02000503000000020004" pitchFamily="2" charset="77"/>
                <a:cs typeface="iCiel Cucho Bold" pitchFamily="50" charset="0"/>
              </a:rPr>
              <a:t>chan</a:t>
            </a:r>
            <a:r>
              <a:rPr lang="en-US" sz="3240" dirty="0">
                <a:solidFill>
                  <a:srgbClr val="0070C0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3240" dirty="0" err="1">
                <a:solidFill>
                  <a:srgbClr val="0070C0"/>
                </a:solidFill>
                <a:latin typeface="iCiel Cadena" panose="02000503000000020004" pitchFamily="2" charset="77"/>
                <a:cs typeface="iCiel Cucho Bold" pitchFamily="50" charset="0"/>
              </a:rPr>
              <a:t>hòa</a:t>
            </a:r>
            <a:r>
              <a:rPr lang="en-US" sz="3240" dirty="0">
                <a:solidFill>
                  <a:srgbClr val="0070C0"/>
                </a:solidFill>
                <a:latin typeface="iCiel Cadena" panose="02000503000000020004" pitchFamily="2" charset="77"/>
                <a:cs typeface="iCiel Cucho Bold" pitchFamily="50" charset="0"/>
              </a:rPr>
              <a:t>.</a:t>
            </a:r>
            <a:endParaRPr lang="vi-VN" sz="3240" dirty="0">
              <a:solidFill>
                <a:srgbClr val="0070C0"/>
              </a:solidFill>
              <a:latin typeface="iCiel Cadena" panose="02000503000000020004" pitchFamily="2" charset="77"/>
              <a:cs typeface="iCiel Cucho Bold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9562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D6ED7F7-9E1D-47C4-A957-484ECDD271E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124" y="597355"/>
            <a:ext cx="1371105" cy="43459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FFA14CE-CD1D-4582-9EE4-0A141092E3B7}"/>
              </a:ext>
            </a:extLst>
          </p:cNvPr>
          <p:cNvSpPr txBox="1"/>
          <p:nvPr/>
        </p:nvSpPr>
        <p:spPr>
          <a:xfrm>
            <a:off x="1835696" y="597355"/>
            <a:ext cx="65527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Bài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hát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cho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em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biết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điều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gì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? </a:t>
            </a:r>
          </a:p>
          <a:p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Cả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nhà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trong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bài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hát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th</a:t>
            </a:r>
            <a:r>
              <a:rPr lang="vi-VN" b="1" dirty="0">
                <a:latin typeface="Lato" panose="020F0502020204030203" pitchFamily="34" charset="0"/>
                <a:cs typeface="Lato" panose="020F0502020204030203" pitchFamily="34" charset="0"/>
              </a:rPr>
              <a:t>ư</a:t>
            </a:r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ơng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nhau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nh</a:t>
            </a:r>
            <a:r>
              <a:rPr lang="vi-VN" b="1" dirty="0">
                <a:latin typeface="Lato" panose="020F0502020204030203" pitchFamily="34" charset="0"/>
                <a:cs typeface="Lato" panose="020F0502020204030203" pitchFamily="34" charset="0"/>
              </a:rPr>
              <a:t>ư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thế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nào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?</a:t>
            </a:r>
          </a:p>
        </p:txBody>
      </p:sp>
      <p:sp>
        <p:nvSpPr>
          <p:cNvPr id="5" name="Shape 2143">
            <a:extLst>
              <a:ext uri="{FF2B5EF4-FFF2-40B4-BE49-F238E27FC236}">
                <a16:creationId xmlns:a16="http://schemas.microsoft.com/office/drawing/2014/main" id="{D023AA0C-0F68-4266-BDAF-AEC43B1B2A3C}"/>
              </a:ext>
            </a:extLst>
          </p:cNvPr>
          <p:cNvSpPr/>
          <p:nvPr/>
        </p:nvSpPr>
        <p:spPr>
          <a:xfrm>
            <a:off x="1907704" y="1449801"/>
            <a:ext cx="5149267" cy="3096343"/>
          </a:xfrm>
          <a:custGeom>
            <a:avLst/>
            <a:gdLst/>
            <a:ahLst/>
            <a:cxnLst/>
            <a:rect l="0" t="0" r="0" b="0"/>
            <a:pathLst>
              <a:path w="2458936" h="1628470">
                <a:moveTo>
                  <a:pt x="169278" y="0"/>
                </a:moveTo>
                <a:lnTo>
                  <a:pt x="2349805" y="0"/>
                </a:lnTo>
                <a:cubicBezTo>
                  <a:pt x="2458936" y="0"/>
                  <a:pt x="2454910" y="109055"/>
                  <a:pt x="2454910" y="109055"/>
                </a:cubicBezTo>
                <a:lnTo>
                  <a:pt x="2402815" y="1519415"/>
                </a:lnTo>
                <a:cubicBezTo>
                  <a:pt x="2398776" y="1628470"/>
                  <a:pt x="2289658" y="1628470"/>
                  <a:pt x="2289658" y="1628470"/>
                </a:cubicBezTo>
                <a:lnTo>
                  <a:pt x="109119" y="1628470"/>
                </a:lnTo>
                <a:cubicBezTo>
                  <a:pt x="0" y="1628470"/>
                  <a:pt x="4026" y="1519415"/>
                  <a:pt x="4026" y="1519415"/>
                </a:cubicBezTo>
                <a:lnTo>
                  <a:pt x="56121" y="109055"/>
                </a:lnTo>
                <a:cubicBezTo>
                  <a:pt x="60160" y="0"/>
                  <a:pt x="169278" y="0"/>
                  <a:pt x="169278" y="0"/>
                </a:cubicBezTo>
                <a:close/>
              </a:path>
            </a:pathLst>
          </a:custGeom>
          <a:ln w="0" cap="flat">
            <a:miter lim="100000"/>
          </a:ln>
        </p:spPr>
        <p:style>
          <a:lnRef idx="0">
            <a:srgbClr val="000000">
              <a:alpha val="0"/>
            </a:srgbClr>
          </a:lnRef>
          <a:fillRef idx="1">
            <a:srgbClr val="FFFBCF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en-US"/>
          </a:p>
        </p:txBody>
      </p:sp>
      <p:sp>
        <p:nvSpPr>
          <p:cNvPr id="6" name="Shape 2146">
            <a:extLst>
              <a:ext uri="{FF2B5EF4-FFF2-40B4-BE49-F238E27FC236}">
                <a16:creationId xmlns:a16="http://schemas.microsoft.com/office/drawing/2014/main" id="{BBE1957E-2BA2-4BB0-A3B8-419736D11452}"/>
              </a:ext>
            </a:extLst>
          </p:cNvPr>
          <p:cNvSpPr/>
          <p:nvPr/>
        </p:nvSpPr>
        <p:spPr>
          <a:xfrm>
            <a:off x="1908339" y="1449801"/>
            <a:ext cx="5147937" cy="3096343"/>
          </a:xfrm>
          <a:custGeom>
            <a:avLst/>
            <a:gdLst/>
            <a:ahLst/>
            <a:cxnLst/>
            <a:rect l="0" t="0" r="0" b="0"/>
            <a:pathLst>
              <a:path w="2458936" h="1628470">
                <a:moveTo>
                  <a:pt x="169278" y="0"/>
                </a:moveTo>
                <a:cubicBezTo>
                  <a:pt x="169278" y="0"/>
                  <a:pt x="60160" y="0"/>
                  <a:pt x="56121" y="109055"/>
                </a:cubicBezTo>
                <a:lnTo>
                  <a:pt x="4026" y="1519415"/>
                </a:lnTo>
                <a:cubicBezTo>
                  <a:pt x="4026" y="1519415"/>
                  <a:pt x="0" y="1628470"/>
                  <a:pt x="109119" y="1628470"/>
                </a:cubicBezTo>
                <a:lnTo>
                  <a:pt x="2289658" y="1628470"/>
                </a:lnTo>
                <a:cubicBezTo>
                  <a:pt x="2289658" y="1628470"/>
                  <a:pt x="2398776" y="1628470"/>
                  <a:pt x="2402815" y="1519415"/>
                </a:cubicBezTo>
                <a:lnTo>
                  <a:pt x="2454910" y="109055"/>
                </a:lnTo>
                <a:cubicBezTo>
                  <a:pt x="2454910" y="109055"/>
                  <a:pt x="2458936" y="0"/>
                  <a:pt x="2349805" y="0"/>
                </a:cubicBezTo>
                <a:lnTo>
                  <a:pt x="169278" y="0"/>
                </a:lnTo>
                <a:close/>
              </a:path>
            </a:pathLst>
          </a:custGeom>
          <a:ln w="12484" cap="flat">
            <a:miter lim="100000"/>
          </a:ln>
        </p:spPr>
        <p:style>
          <a:lnRef idx="1">
            <a:srgbClr val="F59F2B"/>
          </a:lnRef>
          <a:fillRef idx="0">
            <a:srgbClr val="000000">
              <a:alpha val="0"/>
            </a:srgbClr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1967733-AEEB-40CC-B632-A0E90177408A}"/>
              </a:ext>
            </a:extLst>
          </p:cNvPr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7704" y="1446179"/>
            <a:ext cx="5137298" cy="3099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724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F0108D0-1209-41B4-BA47-BF46307CE58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5216" y="1428750"/>
            <a:ext cx="4014184" cy="2147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862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8F4597B1-1A43-4EB3-AC50-4AD9A995DF91}"/>
              </a:ext>
            </a:extLst>
          </p:cNvPr>
          <p:cNvSpPr txBox="1"/>
          <p:nvPr/>
        </p:nvSpPr>
        <p:spPr>
          <a:xfrm>
            <a:off x="1640443" y="627008"/>
            <a:ext cx="71329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Gia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đình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bạn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nhỏ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gồm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những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ai?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44368C3-E7D4-47F5-8631-59E0BC62578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540" y="514350"/>
            <a:ext cx="1259660" cy="6254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9D6D79C-ED92-45AD-B923-56EC746B55AC}"/>
              </a:ext>
            </a:extLst>
          </p:cNvPr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1771" y="1119369"/>
            <a:ext cx="5840458" cy="357804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DAC08A3-8A9F-4B49-8998-9EF1453DD4A5}"/>
              </a:ext>
            </a:extLst>
          </p:cNvPr>
          <p:cNvSpPr txBox="1"/>
          <p:nvPr/>
        </p:nvSpPr>
        <p:spPr>
          <a:xfrm>
            <a:off x="2123728" y="1693116"/>
            <a:ext cx="722068" cy="349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latin typeface="Lato" panose="020F0502020204030203" pitchFamily="34" charset="0"/>
                <a:cs typeface="Lato" panose="020F0502020204030203" pitchFamily="34" charset="0"/>
              </a:rPr>
              <a:t>Ông</a:t>
            </a:r>
            <a:endParaRPr lang="en-US" sz="1600" dirty="0"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0C5DC16-8E6C-4FA3-95BA-4F3E97A65DCF}"/>
              </a:ext>
            </a:extLst>
          </p:cNvPr>
          <p:cNvSpPr txBox="1"/>
          <p:nvPr/>
        </p:nvSpPr>
        <p:spPr>
          <a:xfrm>
            <a:off x="2699792" y="1698910"/>
            <a:ext cx="722068" cy="349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latin typeface="Lato" panose="020F0502020204030203" pitchFamily="34" charset="0"/>
                <a:cs typeface="Lato" panose="020F0502020204030203" pitchFamily="34" charset="0"/>
              </a:rPr>
              <a:t>Bà</a:t>
            </a:r>
            <a:endParaRPr lang="en-US" sz="1600" dirty="0"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6DE7F8-B966-404C-84DC-1D9DFA8A6D7F}"/>
              </a:ext>
            </a:extLst>
          </p:cNvPr>
          <p:cNvSpPr txBox="1"/>
          <p:nvPr/>
        </p:nvSpPr>
        <p:spPr>
          <a:xfrm>
            <a:off x="3779912" y="4384369"/>
            <a:ext cx="9484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latin typeface="Lato" panose="020F0502020204030203" pitchFamily="34" charset="0"/>
                <a:cs typeface="Lato" panose="020F0502020204030203" pitchFamily="34" charset="0"/>
              </a:rPr>
              <a:t>Anh</a:t>
            </a:r>
            <a:r>
              <a:rPr lang="en-US" sz="1600" dirty="0" smtClean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600" dirty="0" err="1">
                <a:latin typeface="Lato" panose="020F0502020204030203" pitchFamily="34" charset="0"/>
                <a:cs typeface="Lato" panose="020F0502020204030203" pitchFamily="34" charset="0"/>
              </a:rPr>
              <a:t>trai</a:t>
            </a:r>
            <a:endParaRPr lang="en-US" sz="1600" dirty="0"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7AED2AF-E5C1-4EA6-9703-0BFD7D795319}"/>
              </a:ext>
            </a:extLst>
          </p:cNvPr>
          <p:cNvSpPr txBox="1"/>
          <p:nvPr/>
        </p:nvSpPr>
        <p:spPr>
          <a:xfrm>
            <a:off x="5518866" y="4396611"/>
            <a:ext cx="722068" cy="349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latin typeface="Lato" panose="020F0502020204030203" pitchFamily="34" charset="0"/>
                <a:cs typeface="Lato" panose="020F0502020204030203" pitchFamily="34" charset="0"/>
              </a:rPr>
              <a:t>Mẹ</a:t>
            </a:r>
            <a:endParaRPr lang="en-US" sz="1600" dirty="0"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16851E7-C334-40D4-9522-8B4C56A9BE24}"/>
              </a:ext>
            </a:extLst>
          </p:cNvPr>
          <p:cNvSpPr txBox="1"/>
          <p:nvPr/>
        </p:nvSpPr>
        <p:spPr>
          <a:xfrm>
            <a:off x="6093799" y="4395190"/>
            <a:ext cx="722068" cy="349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latin typeface="Lato" panose="020F0502020204030203" pitchFamily="34" charset="0"/>
                <a:cs typeface="Lato" panose="020F0502020204030203" pitchFamily="34" charset="0"/>
              </a:rPr>
              <a:t>Bố</a:t>
            </a:r>
            <a:endParaRPr lang="en-US" sz="1600" dirty="0"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24122CF-E2FC-48F5-B429-F0548543F3CF}"/>
              </a:ext>
            </a:extLst>
          </p:cNvPr>
          <p:cNvSpPr txBox="1"/>
          <p:nvPr/>
        </p:nvSpPr>
        <p:spPr>
          <a:xfrm>
            <a:off x="4798649" y="4384369"/>
            <a:ext cx="8165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latin typeface="Lato" panose="020F0502020204030203" pitchFamily="34" charset="0"/>
                <a:cs typeface="Lato" panose="020F0502020204030203" pitchFamily="34" charset="0"/>
              </a:rPr>
              <a:t>Em</a:t>
            </a:r>
            <a:r>
              <a:rPr lang="en-US" sz="1600" dirty="0" smtClean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600" dirty="0" err="1">
                <a:latin typeface="Lato" panose="020F0502020204030203" pitchFamily="34" charset="0"/>
                <a:cs typeface="Lato" panose="020F0502020204030203" pitchFamily="34" charset="0"/>
              </a:rPr>
              <a:t>gái</a:t>
            </a:r>
            <a:endParaRPr lang="en-US" sz="1600" dirty="0"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7438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8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1" grpId="0"/>
      <p:bldP spid="9" grpId="0"/>
      <p:bldP spid="10" grpId="0"/>
      <p:bldP spid="12" grpId="0"/>
      <p:bldP spid="14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Picture 74">
            <a:extLst>
              <a:ext uri="{FF2B5EF4-FFF2-40B4-BE49-F238E27FC236}">
                <a16:creationId xmlns:a16="http://schemas.microsoft.com/office/drawing/2014/main" id="{FA9F78FB-4B8D-4A94-A124-67880C6A76C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291" y="514914"/>
            <a:ext cx="1259660" cy="62542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3ED83EB-CD49-4E40-8916-E518B2B63041}"/>
              </a:ext>
            </a:extLst>
          </p:cNvPr>
          <p:cNvSpPr txBox="1"/>
          <p:nvPr/>
        </p:nvSpPr>
        <p:spPr>
          <a:xfrm>
            <a:off x="1634951" y="600986"/>
            <a:ext cx="6096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Vì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sao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cần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có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một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gia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đình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?</a:t>
            </a:r>
          </a:p>
        </p:txBody>
      </p:sp>
      <p:pic>
        <p:nvPicPr>
          <p:cNvPr id="148" name="Picture 147">
            <a:extLst>
              <a:ext uri="{FF2B5EF4-FFF2-40B4-BE49-F238E27FC236}">
                <a16:creationId xmlns:a16="http://schemas.microsoft.com/office/drawing/2014/main" id="{120D64E7-05C7-456E-B110-5D0F290B139A}"/>
              </a:ext>
            </a:extLst>
          </p:cNvPr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5696" y="1045183"/>
            <a:ext cx="2608579" cy="1849755"/>
          </a:xfrm>
          <a:prstGeom prst="rect">
            <a:avLst/>
          </a:prstGeom>
        </p:spPr>
      </p:pic>
      <p:pic>
        <p:nvPicPr>
          <p:cNvPr id="149" name="Picture 148">
            <a:extLst>
              <a:ext uri="{FF2B5EF4-FFF2-40B4-BE49-F238E27FC236}">
                <a16:creationId xmlns:a16="http://schemas.microsoft.com/office/drawing/2014/main" id="{A7B6C667-54E1-41D7-B158-5D572C3F294C}"/>
              </a:ext>
            </a:extLst>
          </p:cNvPr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9116" y="600986"/>
            <a:ext cx="2909934" cy="1970764"/>
          </a:xfrm>
          <a:prstGeom prst="rect">
            <a:avLst/>
          </a:prstGeom>
        </p:spPr>
      </p:pic>
      <p:pic>
        <p:nvPicPr>
          <p:cNvPr id="150" name="Picture 149">
            <a:extLst>
              <a:ext uri="{FF2B5EF4-FFF2-40B4-BE49-F238E27FC236}">
                <a16:creationId xmlns:a16="http://schemas.microsoft.com/office/drawing/2014/main" id="{C2084AFD-31F1-41FB-992E-5F9129123C0B}"/>
              </a:ext>
            </a:extLst>
          </p:cNvPr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5696" y="3027959"/>
            <a:ext cx="2729964" cy="1849755"/>
          </a:xfrm>
          <a:prstGeom prst="rect">
            <a:avLst/>
          </a:prstGeom>
        </p:spPr>
      </p:pic>
      <p:pic>
        <p:nvPicPr>
          <p:cNvPr id="151" name="Picture 150">
            <a:extLst>
              <a:ext uri="{FF2B5EF4-FFF2-40B4-BE49-F238E27FC236}">
                <a16:creationId xmlns:a16="http://schemas.microsoft.com/office/drawing/2014/main" id="{FB1D03F6-F32A-41FE-A3A2-628EF0C8501E}"/>
              </a:ext>
            </a:extLst>
          </p:cNvPr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9114" y="2704744"/>
            <a:ext cx="2853205" cy="2172970"/>
          </a:xfrm>
          <a:prstGeom prst="rect">
            <a:avLst/>
          </a:prstGeom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2CAA25D1-256D-4E62-A273-DACD8DDA38CC}"/>
              </a:ext>
            </a:extLst>
          </p:cNvPr>
          <p:cNvSpPr/>
          <p:nvPr/>
        </p:nvSpPr>
        <p:spPr>
          <a:xfrm>
            <a:off x="1979712" y="1375841"/>
            <a:ext cx="1080120" cy="432048"/>
          </a:xfrm>
          <a:prstGeom prst="wedgeRoundRectCallout">
            <a:avLst>
              <a:gd name="adj1" fmla="val 48348"/>
              <a:gd name="adj2" fmla="val 76336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i="1" dirty="0" err="1">
                <a:latin typeface="Lato" panose="020F0502020204030203" pitchFamily="34" charset="0"/>
                <a:cs typeface="Lato" panose="020F0502020204030203" pitchFamily="34" charset="0"/>
              </a:rPr>
              <a:t>Thỏ</a:t>
            </a:r>
            <a:r>
              <a:rPr lang="en-US" sz="1200" i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vi-VN" sz="1200" i="1" dirty="0">
                <a:latin typeface="Lato" panose="020F0502020204030203" pitchFamily="34" charset="0"/>
                <a:cs typeface="Lato" panose="020F0502020204030203" pitchFamily="34" charset="0"/>
              </a:rPr>
              <a:t>ơ</a:t>
            </a:r>
            <a:r>
              <a:rPr lang="en-US" sz="1200" i="1" dirty="0" err="1">
                <a:latin typeface="Lato" panose="020F0502020204030203" pitchFamily="34" charset="0"/>
                <a:cs typeface="Lato" panose="020F0502020204030203" pitchFamily="34" charset="0"/>
              </a:rPr>
              <a:t>i</a:t>
            </a:r>
            <a:r>
              <a:rPr lang="en-US" sz="1200" i="1" dirty="0">
                <a:latin typeface="Lato" panose="020F0502020204030203" pitchFamily="34" charset="0"/>
                <a:cs typeface="Lato" panose="020F0502020204030203" pitchFamily="34" charset="0"/>
              </a:rPr>
              <a:t>!</a:t>
            </a:r>
          </a:p>
          <a:p>
            <a:pPr algn="ctr"/>
            <a:r>
              <a:rPr lang="en-US" sz="1200" i="1" dirty="0">
                <a:latin typeface="Lato" panose="020F0502020204030203" pitchFamily="34" charset="0"/>
                <a:cs typeface="Lato" panose="020F0502020204030203" pitchFamily="34" charset="0"/>
              </a:rPr>
              <a:t> Con ở </a:t>
            </a:r>
            <a:r>
              <a:rPr lang="en-US" sz="1200" i="1" dirty="0" err="1">
                <a:latin typeface="Lato" panose="020F0502020204030203" pitchFamily="34" charset="0"/>
                <a:cs typeface="Lato" panose="020F0502020204030203" pitchFamily="34" charset="0"/>
              </a:rPr>
              <a:t>đâu</a:t>
            </a:r>
            <a:r>
              <a:rPr lang="en-US" sz="1200" i="1" dirty="0">
                <a:latin typeface="Lato" panose="020F0502020204030203" pitchFamily="34" charset="0"/>
                <a:cs typeface="Lato" panose="020F0502020204030203" pitchFamily="34" charset="0"/>
              </a:rPr>
              <a:t>?</a:t>
            </a:r>
          </a:p>
        </p:txBody>
      </p:sp>
      <p:sp>
        <p:nvSpPr>
          <p:cNvPr id="152" name="Speech Bubble: Rectangle with Corners Rounded 151">
            <a:extLst>
              <a:ext uri="{FF2B5EF4-FFF2-40B4-BE49-F238E27FC236}">
                <a16:creationId xmlns:a16="http://schemas.microsoft.com/office/drawing/2014/main" id="{5ED3E6AB-DDE6-4F13-9F4B-EC47C6FD3EC9}"/>
              </a:ext>
            </a:extLst>
          </p:cNvPr>
          <p:cNvSpPr/>
          <p:nvPr/>
        </p:nvSpPr>
        <p:spPr>
          <a:xfrm>
            <a:off x="2577724" y="3435846"/>
            <a:ext cx="606372" cy="360040"/>
          </a:xfrm>
          <a:prstGeom prst="wedgeRoundRectCallout">
            <a:avLst>
              <a:gd name="adj1" fmla="val 48348"/>
              <a:gd name="adj2" fmla="val 76336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i="1" dirty="0" err="1">
                <a:latin typeface="Lato" panose="020F0502020204030203" pitchFamily="34" charset="0"/>
                <a:cs typeface="Lato" panose="020F0502020204030203" pitchFamily="34" charset="0"/>
              </a:rPr>
              <a:t>Đói</a:t>
            </a:r>
            <a:r>
              <a:rPr lang="en-US" sz="1200" i="1" dirty="0">
                <a:latin typeface="Lato" panose="020F0502020204030203" pitchFamily="34" charset="0"/>
                <a:cs typeface="Lato" panose="020F0502020204030203" pitchFamily="34" charset="0"/>
              </a:rPr>
              <a:t>!</a:t>
            </a:r>
          </a:p>
          <a:p>
            <a:pPr algn="ctr"/>
            <a:r>
              <a:rPr lang="en-US" sz="1200" i="1" dirty="0" err="1">
                <a:latin typeface="Lato" panose="020F0502020204030203" pitchFamily="34" charset="0"/>
                <a:cs typeface="Lato" panose="020F0502020204030203" pitchFamily="34" charset="0"/>
              </a:rPr>
              <a:t>Đói</a:t>
            </a:r>
            <a:r>
              <a:rPr lang="en-US" sz="1200" i="1" dirty="0">
                <a:latin typeface="Lato" panose="020F0502020204030203" pitchFamily="34" charset="0"/>
                <a:cs typeface="Lato" panose="020F0502020204030203" pitchFamily="34" charset="0"/>
              </a:rPr>
              <a:t>!</a:t>
            </a:r>
          </a:p>
        </p:txBody>
      </p:sp>
      <p:sp>
        <p:nvSpPr>
          <p:cNvPr id="3" name="Flowchart: Connector 2">
            <a:extLst>
              <a:ext uri="{FF2B5EF4-FFF2-40B4-BE49-F238E27FC236}">
                <a16:creationId xmlns:a16="http://schemas.microsoft.com/office/drawing/2014/main" id="{A8113D43-57C4-41CE-80D9-DA0CB60419F0}"/>
              </a:ext>
            </a:extLst>
          </p:cNvPr>
          <p:cNvSpPr/>
          <p:nvPr/>
        </p:nvSpPr>
        <p:spPr>
          <a:xfrm>
            <a:off x="4222029" y="1122105"/>
            <a:ext cx="263344" cy="254244"/>
          </a:xfrm>
          <a:prstGeom prst="flowChartConnector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4" name="Flowchart: Connector 153">
            <a:extLst>
              <a:ext uri="{FF2B5EF4-FFF2-40B4-BE49-F238E27FC236}">
                <a16:creationId xmlns:a16="http://schemas.microsoft.com/office/drawing/2014/main" id="{DECDE537-87B7-4675-8713-C8FB3CAA9F29}"/>
              </a:ext>
            </a:extLst>
          </p:cNvPr>
          <p:cNvSpPr/>
          <p:nvPr/>
        </p:nvSpPr>
        <p:spPr>
          <a:xfrm>
            <a:off x="7355624" y="716074"/>
            <a:ext cx="263344" cy="254244"/>
          </a:xfrm>
          <a:prstGeom prst="flowChartConnector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5" name="Flowchart: Connector 154">
            <a:extLst>
              <a:ext uri="{FF2B5EF4-FFF2-40B4-BE49-F238E27FC236}">
                <a16:creationId xmlns:a16="http://schemas.microsoft.com/office/drawing/2014/main" id="{B3B156AC-8F51-4D72-9832-2DF5B7F31322}"/>
              </a:ext>
            </a:extLst>
          </p:cNvPr>
          <p:cNvSpPr/>
          <p:nvPr/>
        </p:nvSpPr>
        <p:spPr>
          <a:xfrm>
            <a:off x="4335770" y="3129010"/>
            <a:ext cx="263344" cy="254244"/>
          </a:xfrm>
          <a:prstGeom prst="flowChartConnector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6" name="Flowchart: Connector 155">
            <a:extLst>
              <a:ext uri="{FF2B5EF4-FFF2-40B4-BE49-F238E27FC236}">
                <a16:creationId xmlns:a16="http://schemas.microsoft.com/office/drawing/2014/main" id="{6C7000D6-C28C-4E6E-92D4-781FC7E0EBF0}"/>
              </a:ext>
            </a:extLst>
          </p:cNvPr>
          <p:cNvSpPr/>
          <p:nvPr/>
        </p:nvSpPr>
        <p:spPr>
          <a:xfrm>
            <a:off x="7285178" y="2778952"/>
            <a:ext cx="263344" cy="254244"/>
          </a:xfrm>
          <a:prstGeom prst="flowChartConnector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1201DF8-D152-4D3E-9B16-BABE164D4471}"/>
              </a:ext>
            </a:extLst>
          </p:cNvPr>
          <p:cNvSpPr txBox="1"/>
          <p:nvPr/>
        </p:nvSpPr>
        <p:spPr>
          <a:xfrm>
            <a:off x="4225291" y="1122105"/>
            <a:ext cx="2160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22F26142-2274-4E28-8C95-7F8F397E27F1}"/>
              </a:ext>
            </a:extLst>
          </p:cNvPr>
          <p:cNvSpPr txBox="1"/>
          <p:nvPr/>
        </p:nvSpPr>
        <p:spPr>
          <a:xfrm>
            <a:off x="7355624" y="704696"/>
            <a:ext cx="2160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id="{9FAC3C9D-8734-4116-91F3-F1162097AEEC}"/>
              </a:ext>
            </a:extLst>
          </p:cNvPr>
          <p:cNvSpPr txBox="1"/>
          <p:nvPr/>
        </p:nvSpPr>
        <p:spPr>
          <a:xfrm>
            <a:off x="4333956" y="3129010"/>
            <a:ext cx="2160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876CCB2A-5919-4227-AC24-0C44EC5B18B7}"/>
              </a:ext>
            </a:extLst>
          </p:cNvPr>
          <p:cNvSpPr txBox="1"/>
          <p:nvPr/>
        </p:nvSpPr>
        <p:spPr>
          <a:xfrm>
            <a:off x="7290561" y="2767574"/>
            <a:ext cx="2160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524164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2" grpId="0" animBg="1"/>
      <p:bldP spid="3" grpId="0" animBg="1"/>
      <p:bldP spid="154" grpId="0" animBg="1"/>
      <p:bldP spid="155" grpId="0" animBg="1"/>
      <p:bldP spid="156" grpId="0" animBg="1"/>
      <p:bldP spid="4" grpId="0"/>
      <p:bldP spid="157" grpId="0"/>
      <p:bldP spid="158" grpId="0"/>
      <p:bldP spid="16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79E1F68-4439-4A70-A1CA-B1C44BFFCBE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291" y="514914"/>
            <a:ext cx="1259660" cy="62542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920FCCC-28A0-4099-A391-E3EFEF22243C}"/>
              </a:ext>
            </a:extLst>
          </p:cNvPr>
          <p:cNvSpPr txBox="1"/>
          <p:nvPr/>
        </p:nvSpPr>
        <p:spPr>
          <a:xfrm>
            <a:off x="1662238" y="642961"/>
            <a:ext cx="6096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Khi </a:t>
            </a:r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lạc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nhà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thỏ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 con </a:t>
            </a:r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gặp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điều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gì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325A4D5-A727-4471-8633-B5BBCF49CF09}"/>
              </a:ext>
            </a:extLst>
          </p:cNvPr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6294" y="1140340"/>
            <a:ext cx="5688632" cy="3266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700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79E1F68-4439-4A70-A1CA-B1C44BFFCBE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291" y="514914"/>
            <a:ext cx="1259660" cy="62542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7177660-08B8-4254-AC43-2D9AFC2269DC}"/>
              </a:ext>
            </a:extLst>
          </p:cNvPr>
          <p:cNvSpPr txBox="1"/>
          <p:nvPr/>
        </p:nvSpPr>
        <p:spPr>
          <a:xfrm>
            <a:off x="1659972" y="504461"/>
            <a:ext cx="6096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Nếu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thiếu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sự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quan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tâm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chăm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sóc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của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 ng</a:t>
            </a:r>
            <a:r>
              <a:rPr lang="vi-VN" b="1" dirty="0">
                <a:latin typeface="Lato" panose="020F0502020204030203" pitchFamily="34" charset="0"/>
                <a:cs typeface="Lato" panose="020F0502020204030203" pitchFamily="34" charset="0"/>
              </a:rPr>
              <a:t>ư</a:t>
            </a:r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ời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thân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thì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điều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gì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sẽ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xảy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 ra?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A64BEA-C4FE-4F6F-93BC-30F696A8AB0F}"/>
              </a:ext>
            </a:extLst>
          </p:cNvPr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2689" y="1419622"/>
            <a:ext cx="5598622" cy="3026044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34F14C6B-163E-4D32-973F-E889662736CC}"/>
              </a:ext>
            </a:extLst>
          </p:cNvPr>
          <p:cNvSpPr/>
          <p:nvPr/>
        </p:nvSpPr>
        <p:spPr>
          <a:xfrm>
            <a:off x="3563888" y="1951498"/>
            <a:ext cx="770443" cy="415922"/>
          </a:xfrm>
          <a:prstGeom prst="wedgeRoundRectCallout">
            <a:avLst>
              <a:gd name="adj1" fmla="val 48348"/>
              <a:gd name="adj2" fmla="val 76336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i="1" dirty="0" err="1">
                <a:latin typeface="Lato" panose="020F0502020204030203" pitchFamily="34" charset="0"/>
                <a:cs typeface="Lato" panose="020F0502020204030203" pitchFamily="34" charset="0"/>
              </a:rPr>
              <a:t>Đói</a:t>
            </a:r>
            <a:r>
              <a:rPr lang="en-US" sz="1200" i="1" dirty="0">
                <a:latin typeface="Lato" panose="020F0502020204030203" pitchFamily="34" charset="0"/>
                <a:cs typeface="Lato" panose="020F0502020204030203" pitchFamily="34" charset="0"/>
              </a:rPr>
              <a:t>!</a:t>
            </a:r>
          </a:p>
          <a:p>
            <a:pPr algn="ctr"/>
            <a:r>
              <a:rPr lang="en-US" sz="1200" i="1" dirty="0" err="1">
                <a:latin typeface="Lato" panose="020F0502020204030203" pitchFamily="34" charset="0"/>
                <a:cs typeface="Lato" panose="020F0502020204030203" pitchFamily="34" charset="0"/>
              </a:rPr>
              <a:t>Đói</a:t>
            </a:r>
            <a:r>
              <a:rPr lang="en-US" sz="1200" i="1" dirty="0">
                <a:latin typeface="Lato" panose="020F0502020204030203" pitchFamily="34" charset="0"/>
                <a:cs typeface="Lato" panose="020F0502020204030203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051916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1264</TotalTime>
  <Words>543</Words>
  <Application>Microsoft Office PowerPoint</Application>
  <PresentationFormat>On-screen Show (16:9)</PresentationFormat>
  <Paragraphs>89</Paragraphs>
  <Slides>36</Slides>
  <Notes>22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4" baseType="lpstr">
      <vt:lpstr>Quicksand Medium</vt:lpstr>
      <vt:lpstr>Calibri</vt:lpstr>
      <vt:lpstr>iCiel Cadena</vt:lpstr>
      <vt:lpstr>Lato</vt:lpstr>
      <vt:lpstr>iCiel Cucho</vt:lpstr>
      <vt:lpstr>Arial</vt:lpstr>
      <vt:lpstr>iCiel Cucho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TK2</dc:creator>
  <cp:lastModifiedBy>Admin</cp:lastModifiedBy>
  <cp:revision>101</cp:revision>
  <dcterms:created xsi:type="dcterms:W3CDTF">2020-04-29T11:34:14Z</dcterms:created>
  <dcterms:modified xsi:type="dcterms:W3CDTF">2024-10-02T02:05:12Z</dcterms:modified>
</cp:coreProperties>
</file>