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8"/>
  </p:notesMasterIdLst>
  <p:sldIdLst>
    <p:sldId id="428" r:id="rId2"/>
    <p:sldId id="442" r:id="rId3"/>
    <p:sldId id="421" r:id="rId4"/>
    <p:sldId id="423" r:id="rId5"/>
    <p:sldId id="396" r:id="rId6"/>
    <p:sldId id="397" r:id="rId7"/>
    <p:sldId id="398" r:id="rId8"/>
    <p:sldId id="432" r:id="rId9"/>
    <p:sldId id="444" r:id="rId10"/>
    <p:sldId id="443" r:id="rId11"/>
    <p:sldId id="450" r:id="rId12"/>
    <p:sldId id="446" r:id="rId13"/>
    <p:sldId id="447" r:id="rId14"/>
    <p:sldId id="448" r:id="rId15"/>
    <p:sldId id="449" r:id="rId16"/>
    <p:sldId id="43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E94E1B"/>
    <a:srgbClr val="3E8DB8"/>
    <a:srgbClr val="F0C77F"/>
    <a:srgbClr val="EC7837"/>
    <a:srgbClr val="116C60"/>
    <a:srgbClr val="6396AC"/>
    <a:srgbClr val="573C84"/>
    <a:srgbClr val="947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84354" autoAdjust="0"/>
  </p:normalViewPr>
  <p:slideViewPr>
    <p:cSldViewPr snapToGrid="0">
      <p:cViewPr varScale="1">
        <p:scale>
          <a:sx n="53" d="100"/>
          <a:sy n="53" d="100"/>
        </p:scale>
        <p:origin x="11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số đo độ dài dưới dạng STP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số đo khối lượng dưới dạng STP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số đo thể tích dưới dạng STP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6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hỏi thêm: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Bức tranh nào có diện tích lớn nhất?” hoặc “Sắp xếp tên các bức tranh có số đo diện tích theo m</a:t>
            </a:r>
            <a:r>
              <a:rPr lang="nl-NL" sz="18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theo thứ tự từ lớn đến bé”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Viết được số đo độ dài, khối lượng, diện tích dưới dạng STP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67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 (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8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94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6EC8BD-C831-D8E2-4E07-83306C52C8C0}"/>
              </a:ext>
            </a:extLst>
          </p:cNvPr>
          <p:cNvSpPr/>
          <p:nvPr/>
        </p:nvSpPr>
        <p:spPr>
          <a:xfrm>
            <a:off x="393471" y="844075"/>
            <a:ext cx="11355680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790452A9-5F9C-BF3E-B920-ADA3FC3746C7}"/>
              </a:ext>
            </a:extLst>
          </p:cNvPr>
          <p:cNvSpPr txBox="1"/>
          <p:nvPr/>
        </p:nvSpPr>
        <p:spPr>
          <a:xfrm>
            <a:off x="605227" y="1120501"/>
            <a:ext cx="109321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3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14 m 9 cm = … m là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8DA716A9-58BE-4FE9-31D9-D8F3315D7BA0}"/>
              </a:ext>
            </a:extLst>
          </p:cNvPr>
          <p:cNvSpPr/>
          <p:nvPr/>
        </p:nvSpPr>
        <p:spPr>
          <a:xfrm>
            <a:off x="901319" y="263910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14,09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4466262B-7785-9156-E7D2-38F43866A4ED}"/>
              </a:ext>
            </a:extLst>
          </p:cNvPr>
          <p:cNvSpPr/>
          <p:nvPr/>
        </p:nvSpPr>
        <p:spPr>
          <a:xfrm>
            <a:off x="6256817" y="40403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14,9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77F84BF-3829-C315-D30E-24EDFB885F3D}"/>
              </a:ext>
            </a:extLst>
          </p:cNvPr>
          <p:cNvSpPr/>
          <p:nvPr/>
        </p:nvSpPr>
        <p:spPr>
          <a:xfrm>
            <a:off x="892172" y="40403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1,49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C4D159A6-9438-A228-BE56-328AC326F0F1}"/>
              </a:ext>
            </a:extLst>
          </p:cNvPr>
          <p:cNvSpPr/>
          <p:nvPr/>
        </p:nvSpPr>
        <p:spPr>
          <a:xfrm>
            <a:off x="6256817" y="26509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1,409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025F460F-655A-AD7F-AD83-9E34CAD58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04" y="30801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AA1C3D60-2163-1E42-FBFE-11A0BA95B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507" y="44459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C0255C-DC7A-C5E1-38A5-A7BD8D1C9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483" y="3065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B734FBA6-85E0-5AF8-0FFE-6EE65628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36" y="44304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59307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565DF9-C0F7-252F-D6F2-517D5026C908}"/>
              </a:ext>
            </a:extLst>
          </p:cNvPr>
          <p:cNvSpPr/>
          <p:nvPr/>
        </p:nvSpPr>
        <p:spPr>
          <a:xfrm>
            <a:off x="846599" y="792861"/>
            <a:ext cx="10500851" cy="106231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250B8069-232A-02B4-F5CA-8C0390B9419D}"/>
              </a:ext>
            </a:extLst>
          </p:cNvPr>
          <p:cNvSpPr txBox="1"/>
          <p:nvPr/>
        </p:nvSpPr>
        <p:spPr>
          <a:xfrm>
            <a:off x="1116609" y="1038742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92 tạ 50 kg = … tạ là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AB893B80-C5E6-778C-278D-9222DB6276E9}"/>
              </a:ext>
            </a:extLst>
          </p:cNvPr>
          <p:cNvSpPr/>
          <p:nvPr/>
        </p:nvSpPr>
        <p:spPr>
          <a:xfrm>
            <a:off x="6211921" y="268049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92,5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47430A19-3ABA-526D-9937-9D8040C52FED}"/>
              </a:ext>
            </a:extLst>
          </p:cNvPr>
          <p:cNvSpPr/>
          <p:nvPr/>
        </p:nvSpPr>
        <p:spPr>
          <a:xfrm>
            <a:off x="969161" y="406984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925,0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45B9BCBC-2AE2-BB31-C1DA-4D05ADDD5477}"/>
              </a:ext>
            </a:extLst>
          </p:cNvPr>
          <p:cNvSpPr/>
          <p:nvPr/>
        </p:nvSpPr>
        <p:spPr>
          <a:xfrm>
            <a:off x="6202774" y="408172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9,25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11BEF39C-8875-C35A-5E4E-EC29BFA088E0}"/>
              </a:ext>
            </a:extLst>
          </p:cNvPr>
          <p:cNvSpPr/>
          <p:nvPr/>
        </p:nvSpPr>
        <p:spPr>
          <a:xfrm>
            <a:off x="969161" y="268049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92,05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3095E48C-8C04-6AB9-97B1-A7F7EDF3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06" y="31215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B5292C7B-4632-C420-05E3-7752CFD95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51" y="44754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D05D186-9D9C-3E9F-A1FD-B93A6AC3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27" y="309548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607F8AA-69B2-A2CA-8B71-5D48F475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38" y="447181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1465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F30021-1184-E3BC-5B2B-8E74F7CDA371}"/>
              </a:ext>
            </a:extLst>
          </p:cNvPr>
          <p:cNvSpPr/>
          <p:nvPr/>
        </p:nvSpPr>
        <p:spPr>
          <a:xfrm>
            <a:off x="866389" y="995087"/>
            <a:ext cx="10500851" cy="106231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431B2910-A501-3DEA-00ED-3BA5228D2EF4}"/>
              </a:ext>
            </a:extLst>
          </p:cNvPr>
          <p:cNvSpPr txBox="1"/>
          <p:nvPr/>
        </p:nvSpPr>
        <p:spPr>
          <a:xfrm>
            <a:off x="866389" y="127080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37 l 6 ml 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 l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F27AD2DD-AE35-6FC6-49AD-4532C7CD52C2}"/>
              </a:ext>
            </a:extLst>
          </p:cNvPr>
          <p:cNvSpPr/>
          <p:nvPr/>
        </p:nvSpPr>
        <p:spPr>
          <a:xfrm>
            <a:off x="6125962" y="292356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37,00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5367700D-A9EF-35B6-97E4-8C05AC746001}"/>
              </a:ext>
            </a:extLst>
          </p:cNvPr>
          <p:cNvSpPr/>
          <p:nvPr/>
        </p:nvSpPr>
        <p:spPr>
          <a:xfrm>
            <a:off x="883202" y="431291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37,06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4CA42E63-07F4-F672-8F8B-E58F9D9A568D}"/>
              </a:ext>
            </a:extLst>
          </p:cNvPr>
          <p:cNvSpPr/>
          <p:nvPr/>
        </p:nvSpPr>
        <p:spPr>
          <a:xfrm>
            <a:off x="6116815" y="432479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376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2E57CF1-2368-1A9C-B23C-B98881986678}"/>
              </a:ext>
            </a:extLst>
          </p:cNvPr>
          <p:cNvSpPr/>
          <p:nvPr/>
        </p:nvSpPr>
        <p:spPr>
          <a:xfrm>
            <a:off x="883202" y="292356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37,6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F2BC9C5C-6AD1-871E-8D0E-77790C877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247" y="33646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545F0F86-221D-A293-E4C0-3B2D1E067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92" y="47185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9CFEA839-28C0-50E3-86EF-33EB89069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68" y="33385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13EB97C5-F3D7-1676-021A-2CB095383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279" y="47148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89685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9796AD-F3AE-50CC-EACC-82EF81DD85BF}"/>
              </a:ext>
            </a:extLst>
          </p:cNvPr>
          <p:cNvSpPr/>
          <p:nvPr/>
        </p:nvSpPr>
        <p:spPr>
          <a:xfrm>
            <a:off x="442762" y="121597"/>
            <a:ext cx="11482939" cy="12630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F8ABF801-E3D5-F294-C4CC-C833CB54E8D6}"/>
              </a:ext>
            </a:extLst>
          </p:cNvPr>
          <p:cNvSpPr txBox="1"/>
          <p:nvPr/>
        </p:nvSpPr>
        <p:spPr>
          <a:xfrm>
            <a:off x="671582" y="396810"/>
            <a:ext cx="10848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đáp án Sai?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D085CB26-3AA9-FB07-B3EA-1BEE04AF453C}"/>
              </a:ext>
            </a:extLst>
          </p:cNvPr>
          <p:cNvSpPr/>
          <p:nvPr/>
        </p:nvSpPr>
        <p:spPr>
          <a:xfrm>
            <a:off x="1036011" y="385951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34 dm 1 cm = 34,1 cm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33270473-3E11-B869-F2BF-22FFF1FE4E58}"/>
              </a:ext>
            </a:extLst>
          </p:cNvPr>
          <p:cNvSpPr/>
          <p:nvPr/>
        </p:nvSpPr>
        <p:spPr>
          <a:xfrm>
            <a:off x="6350847" y="38489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435 cm = 43,5 dm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214CC1E3-150F-3ADD-3583-F3AE6D4B359B}"/>
              </a:ext>
            </a:extLst>
          </p:cNvPr>
          <p:cNvSpPr/>
          <p:nvPr/>
        </p:nvSpPr>
        <p:spPr>
          <a:xfrm>
            <a:off x="1013686" y="247174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34 dm 1 cm = 34,1 dm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F7336B5C-F31E-F519-7F3B-2F880A4AA81F}"/>
              </a:ext>
            </a:extLst>
          </p:cNvPr>
          <p:cNvSpPr/>
          <p:nvPr/>
        </p:nvSpPr>
        <p:spPr>
          <a:xfrm>
            <a:off x="6350847" y="245963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43 cm 5 mm = 43,5 cm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FCA2448A-8FFE-D6FE-FACA-C37027044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96" y="430055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B256B73B-46D4-62A3-7E61-A4855F7A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537" y="42545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AE482EAF-FA11-28E4-AC3E-FE90B7C3D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513" y="28746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0DDA065-9CC4-4557-ED9E-146CECABB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50" y="28618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80193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72955-1E65-C931-E686-F53A73DAF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09" y="3918132"/>
            <a:ext cx="10515600" cy="150018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49CA5F-8FCB-FF42-BCD9-4CA684637A0C}"/>
              </a:ext>
            </a:extLst>
          </p:cNvPr>
          <p:cNvSpPr/>
          <p:nvPr/>
        </p:nvSpPr>
        <p:spPr>
          <a:xfrm>
            <a:off x="907062" y="905734"/>
            <a:ext cx="10500851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631ADA37-80E3-3C5D-8A27-FF20C3D7D840}"/>
              </a:ext>
            </a:extLst>
          </p:cNvPr>
          <p:cNvSpPr txBox="1"/>
          <p:nvPr/>
        </p:nvSpPr>
        <p:spPr>
          <a:xfrm>
            <a:off x="884285" y="881033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 &gt; 0,898 l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87A883C1-AFC4-2FE2-040B-DE331F472C70}"/>
              </a:ext>
            </a:extLst>
          </p:cNvPr>
          <p:cNvSpPr/>
          <p:nvPr/>
        </p:nvSpPr>
        <p:spPr>
          <a:xfrm>
            <a:off x="6234240" y="38387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899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E4C75337-AE42-96B9-1F4D-836CAEA79FDF}"/>
              </a:ext>
            </a:extLst>
          </p:cNvPr>
          <p:cNvSpPr/>
          <p:nvPr/>
        </p:nvSpPr>
        <p:spPr>
          <a:xfrm>
            <a:off x="863214" y="24542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896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6693362-0528-6B58-FEB7-0E007E1C0C36}"/>
              </a:ext>
            </a:extLst>
          </p:cNvPr>
          <p:cNvSpPr/>
          <p:nvPr/>
        </p:nvSpPr>
        <p:spPr>
          <a:xfrm>
            <a:off x="863214" y="38387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897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8A506149-3F2C-2ABE-4CB3-1A5EF2CC9CF2}"/>
              </a:ext>
            </a:extLst>
          </p:cNvPr>
          <p:cNvSpPr/>
          <p:nvPr/>
        </p:nvSpPr>
        <p:spPr>
          <a:xfrm>
            <a:off x="6227859" y="244938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898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1C6901D5-761F-C5B1-E846-5F412AD0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525" y="42797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BE1D4CC6-D121-67D7-A8D7-6D841F41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04" y="28598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AF429ED5-402D-E753-CC00-E32101F62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525" y="286436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B02D0F3-710B-5E9B-2CFC-58D0423F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78" y="42288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53757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1411" y="1119298"/>
            <a:ext cx="32067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22489" cy="923330"/>
            <a:chOff x="1209408" y="1005676"/>
            <a:chExt cx="7822489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201908"/>
              <a:ext cx="6903724" cy="666651"/>
              <a:chOff x="2092241" y="975537"/>
              <a:chExt cx="6903724" cy="66665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171202" y="975537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08D30-57AB-7564-EC22-5B5762835305}"/>
              </a:ext>
            </a:extLst>
          </p:cNvPr>
          <p:cNvSpPr txBox="1"/>
          <p:nvPr/>
        </p:nvSpPr>
        <p:spPr>
          <a:xfrm>
            <a:off x="3070250" y="5254448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7,306m= … m … dm … mm</a:t>
            </a:r>
            <a:endParaRPr lang="en-US" sz="3200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BEC39A-5BE8-E3DE-DDAE-C7EFD4528ADA}"/>
              </a:ext>
            </a:extLst>
          </p:cNvPr>
          <p:cNvSpPr txBox="1"/>
          <p:nvPr/>
        </p:nvSpPr>
        <p:spPr>
          <a:xfrm>
            <a:off x="3070250" y="4615658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2,539m = … m … dm … cm … mm</a:t>
            </a:r>
            <a:endParaRPr lang="en-US" sz="3200" i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53016" y="72040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908652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06065" y="3889950"/>
            <a:ext cx="1042670" cy="5486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78840" y="5445302"/>
            <a:ext cx="472612" cy="5084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984379" y="598653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97AE4E4-3FE2-28AC-45AF-E028CABF89F6}"/>
              </a:ext>
            </a:extLst>
          </p:cNvPr>
          <p:cNvSpPr txBox="1"/>
          <p:nvPr/>
        </p:nvSpPr>
        <p:spPr>
          <a:xfrm>
            <a:off x="984379" y="800306"/>
            <a:ext cx="686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914400" y="34442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18515" y="4577259"/>
            <a:ext cx="905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</a:t>
            </a: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3,452 </a:t>
            </a: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5,075 </a:t>
            </a: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6,26 </a:t>
            </a: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073727" cy="2219742"/>
            <a:chOff x="4609180" y="762241"/>
            <a:chExt cx="10073727" cy="22197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441286" y="899183"/>
              <a:ext cx="9241621" cy="2082800"/>
              <a:chOff x="2051346" y="1113122"/>
              <a:chExt cx="9241621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051346" y="1113122"/>
                <a:ext cx="9077775" cy="2082800"/>
              </a:xfrm>
              <a:prstGeom prst="round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179391" y="1185026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938201"/>
            <a:ext cx="4923179" cy="2770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98552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4536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Ta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5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5,3 m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670</Words>
  <Application>Microsoft Office PowerPoint</Application>
  <PresentationFormat>Widescreen</PresentationFormat>
  <Paragraphs>110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</vt:lpstr>
      <vt:lpstr>SVN-Cookies</vt:lpstr>
      <vt:lpstr>Times New Roman</vt:lpstr>
      <vt:lpstr>思源黑体 CN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ADMIN</cp:lastModifiedBy>
  <cp:revision>62</cp:revision>
  <dcterms:created xsi:type="dcterms:W3CDTF">2022-05-26T07:07:17Z</dcterms:created>
  <dcterms:modified xsi:type="dcterms:W3CDTF">2024-09-07T09:17:11Z</dcterms:modified>
</cp:coreProperties>
</file>