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2.wav" ContentType="audio/x-wav"/>
  <Override PartName="/ppt/media/media3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8.wav" ContentType="audio/x-wav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9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03" r:id="rId2"/>
    <p:sldId id="305" r:id="rId3"/>
    <p:sldId id="306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17" r:id="rId16"/>
    <p:sldId id="318" r:id="rId17"/>
    <p:sldId id="319" r:id="rId18"/>
    <p:sldId id="320" r:id="rId19"/>
    <p:sldId id="321" r:id="rId20"/>
    <p:sldId id="357" r:id="rId21"/>
    <p:sldId id="358" r:id="rId22"/>
    <p:sldId id="359" r:id="rId23"/>
    <p:sldId id="360" r:id="rId24"/>
    <p:sldId id="327" r:id="rId25"/>
    <p:sldId id="328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63" r:id="rId37"/>
    <p:sldId id="335" r:id="rId38"/>
    <p:sldId id="336" r:id="rId39"/>
    <p:sldId id="337" r:id="rId40"/>
    <p:sldId id="338" r:id="rId41"/>
    <p:sldId id="339" r:id="rId42"/>
    <p:sldId id="340" r:id="rId43"/>
    <p:sldId id="361" r:id="rId44"/>
    <p:sldId id="343" r:id="rId45"/>
    <p:sldId id="342" r:id="rId46"/>
    <p:sldId id="344" r:id="rId47"/>
    <p:sldId id="345" r:id="rId48"/>
    <p:sldId id="346" r:id="rId49"/>
    <p:sldId id="347" r:id="rId50"/>
    <p:sldId id="348" r:id="rId51"/>
    <p:sldId id="34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59" d="100"/>
          <a:sy n="59" d="100"/>
        </p:scale>
        <p:origin x="8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4013B30-B546-42DF-9078-7D66ADEE017D}"/>
    <pc:docChg chg="custSel modSld">
      <pc:chgData name="Phan Van Rieu (Hugo)" userId="032e726b-b6b7-45df-b0ca-e82fb010a48a" providerId="ADAL" clId="{34013B30-B546-42DF-9078-7D66ADEE017D}" dt="2024-07-16T02:20:17.951" v="0" actId="478"/>
      <pc:docMkLst>
        <pc:docMk/>
      </pc:docMkLst>
      <pc:sldChg chg="delSp mod">
        <pc:chgData name="Phan Van Rieu (Hugo)" userId="032e726b-b6b7-45df-b0ca-e82fb010a48a" providerId="ADAL" clId="{34013B30-B546-42DF-9078-7D66ADEE017D}" dt="2024-07-16T02:20:17.951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34013B30-B546-42DF-9078-7D66ADEE017D}" dt="2024-07-16T02:20:17.951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7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9174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49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NULL" TargetMode="External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51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15.wdp"/><Relationship Id="rId5" Type="http://schemas.openxmlformats.org/officeDocument/2006/relationships/image" Target="../media/image52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microsoft.com/office/2007/relationships/hdphoto" Target="../media/hdphoto11.wdp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microsoft.com/office/2007/relationships/hdphoto" Target="../media/hdphoto16.wdp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media" Target="../media/media3.wav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60.png"/><Relationship Id="rId4" Type="http://schemas.openxmlformats.org/officeDocument/2006/relationships/audio" Target="../media/media3.wav"/><Relationship Id="rId9" Type="http://schemas.openxmlformats.org/officeDocument/2006/relationships/image" Target="../media/image59.png"/><Relationship Id="rId1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13" Type="http://schemas.openxmlformats.org/officeDocument/2006/relationships/image" Target="../media/image61.png"/><Relationship Id="rId3" Type="http://schemas.microsoft.com/office/2007/relationships/media" Target="../media/media3.wav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59.png"/><Relationship Id="rId5" Type="http://schemas.microsoft.com/office/2007/relationships/media" Target="../media/media4.mp3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audio" Target="../media/media3.wav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24B67-D633-51AE-C951-BB69BF79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6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SIXTH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7170" name="Picture 2" descr="http://middleearthnj.files.wordpress.com/2011/09/eyeroll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54" r="44275">
                        <a14:foregroundMark x1="19466" y1="40426" x2="19466" y2="40426"/>
                        <a14:foregroundMark x1="20356" y1="41080" x2="28626" y2="41571"/>
                        <a14:foregroundMark x1="28372" y1="41244" x2="21883" y2="47300"/>
                        <a14:foregroundMark x1="21883" y1="47300" x2="19720" y2="40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2" r="55663"/>
          <a:stretch/>
        </p:blipFill>
        <p:spPr bwMode="auto">
          <a:xfrm>
            <a:off x="6816080" y="2209800"/>
            <a:ext cx="22225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20409"/>
      </p:ext>
    </p:extLst>
  </p:cSld>
  <p:clrMapOvr>
    <a:masterClrMapping/>
  </p:clrMapOvr>
  <p:transition spd="slow" advClick="0" advTm="200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A08E61-2039-88A4-351A-40328AA22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7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8194" name="Picture 2" descr="http://cdn1.femguide.co.uk/wp-content/uploads/2012/06/Fotolia_33599375_Subscription_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5" r="12709"/>
          <a:stretch/>
        </p:blipFill>
        <p:spPr bwMode="auto">
          <a:xfrm>
            <a:off x="5503044" y="2492896"/>
            <a:ext cx="496318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589891"/>
              <a:ext cx="3528391" cy="830997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48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SEVENTH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878998"/>
      </p:ext>
    </p:extLst>
  </p:cSld>
  <p:clrMapOvr>
    <a:masterClrMapping/>
  </p:clrMapOvr>
  <p:transition spd="slow" advClick="0" advTm="2000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DF57D5-ED43-CE2D-1FA6-EE01063B3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8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9218" name="Picture 2" descr="http://0.static.wix.com/media/500d03_1818decd45bb207e60a0e985df8c79db.jpg_10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957" y1="27899" x2="36957" y2="27899"/>
                        <a14:foregroundMark x1="37391" y1="27536" x2="39565" y2="17391"/>
                        <a14:foregroundMark x1="39565" y1="17391" x2="36087" y2="14493"/>
                        <a14:foregroundMark x1="51957" y1="21739" x2="51957" y2="21739"/>
                        <a14:foregroundMark x1="51957" y1="21739" x2="58043" y2="30435"/>
                        <a14:foregroundMark x1="63043" y1="63043" x2="63043" y2="63043"/>
                        <a14:foregroundMark x1="63043" y1="64493" x2="62174" y2="71739"/>
                        <a14:foregroundMark x1="21304" y1="31159" x2="21304" y2="31159"/>
                        <a14:foregroundMark x1="20870" y1="31884" x2="17174" y2="29710"/>
                        <a14:backgroundMark x1="54565" y1="97464" x2="54565" y2="97464"/>
                        <a14:backgroundMark x1="57174" y1="26449" x2="57174" y2="26449"/>
                        <a14:backgroundMark x1="39130" y1="18116" x2="38696" y2="21377"/>
                        <a14:backgroundMark x1="36087" y1="14130" x2="36087" y2="14855"/>
                        <a14:backgroundMark x1="56957" y1="26812" x2="57391" y2="2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93" r="13660"/>
          <a:stretch/>
        </p:blipFill>
        <p:spPr bwMode="auto">
          <a:xfrm>
            <a:off x="5488514" y="2636912"/>
            <a:ext cx="4927966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84784"/>
              <a:ext cx="35283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60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EIGHTH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27156"/>
      </p:ext>
    </p:extLst>
  </p:cSld>
  <p:clrMapOvr>
    <a:masterClrMapping/>
  </p:clrMapOvr>
  <p:transition spd="slow" advClick="0" advTm="2000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8B11C6-6B50-3E23-2229-21EBB56E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NINTH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026" name="Picture 2" descr="http://us.123rf.com/400wm/400/400/photomak/photomak1101/photomak110100901/8788606-manana--bostezo-a-mujer-joven-en-pijama-rojo-con-cafe-de-copa-blanco-o-t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0" r="100000">
                        <a14:foregroundMark x1="85287" y1="38167" x2="72414" y2="38583"/>
                        <a14:foregroundMark x1="86552" y1="37083" x2="86552" y2="37083"/>
                        <a14:foregroundMark x1="88621" y1="37500" x2="88621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21" y="2197362"/>
            <a:ext cx="3392743" cy="46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43850"/>
      </p:ext>
    </p:extLst>
  </p:cSld>
  <p:clrMapOvr>
    <a:masterClrMapping/>
  </p:clrMapOvr>
  <p:transition spd="slow" advClick="0" advTm="2000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B071AC-2C8F-BA50-1D2B-66F4E7FA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215680" y="332656"/>
            <a:ext cx="194421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10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556792"/>
              <a:ext cx="3528391" cy="891972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66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TENTH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11266" name="Picture 2" descr="http://1.bp.blogspot.com/-60y0Z05f-WQ/TeaZmIjwsEI/AAAAAAAAAE4/OknSg0SEH30/s320/WaitingCustom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8571" y1="88750" x2="66995" y2="87813"/>
                        <a14:foregroundMark x1="29064" y1="93125" x2="54680" y2="9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276872"/>
            <a:ext cx="2880320" cy="45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016529"/>
      </p:ext>
    </p:extLst>
  </p:cSld>
  <p:clrMapOvr>
    <a:masterClrMapping/>
  </p:clrMapOvr>
  <p:transition spd="slow" advClick="0" advTm="2000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319" y="1515040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first, second, third,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fourth, fifth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307469" y="4188940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/θ</a:t>
            </a: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ɜːrd/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514389" y="4193546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/ˈsekənd/</a:t>
            </a:r>
          </a:p>
          <a:p>
            <a:pPr lvl="0" algn="ctr">
              <a:defRPr/>
            </a:pPr>
            <a:r>
              <a:rPr lang="en-US" sz="2000"/>
              <a:t>thứ hai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367734" y="4152251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/fɔːr</a:t>
            </a: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θ/</a:t>
            </a:r>
            <a:endParaRPr lang="en-US" sz="20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lang="vi-VN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56085" y="4035052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/fɜːrst/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nhất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593410" y="4021086"/>
            <a:ext cx="2169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/fɪf</a:t>
            </a: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θ/</a:t>
            </a:r>
            <a:endParaRPr lang="en-US" sz="20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năm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38A36-9E96-9211-601D-EFC95C9F9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4" name="CD1 TRACK 33">
            <a:hlinkClick r:id="" action="ppaction://media"/>
            <a:extLst>
              <a:ext uri="{FF2B5EF4-FFF2-40B4-BE49-F238E27FC236}">
                <a16:creationId xmlns:a16="http://schemas.microsoft.com/office/drawing/2014/main" id="{0AB54829-00ED-1ECF-2344-C41D58704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1668E-5583-55CD-7BA1-DE8AD59CDC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927" y="3388530"/>
            <a:ext cx="1394439" cy="650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0F324-307F-89E5-98B4-DBBBA4AC8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" y="1423279"/>
            <a:ext cx="2063856" cy="1892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B76C38-03A5-A2E8-F566-C3B84B330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78" y="1318852"/>
            <a:ext cx="2076557" cy="19940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C93AAF-33FA-8944-2843-F605D08F0A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28" y="1404227"/>
            <a:ext cx="2025754" cy="1930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92A9E6-50C1-9956-780D-1AA9255207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85" y="1390110"/>
            <a:ext cx="2095608" cy="19940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A5711A-FDBF-AD35-F767-A40750AD7B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39" y="1411635"/>
            <a:ext cx="2032104" cy="18542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725F3A-6BFD-D0CE-DA02-3CC23CAD4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6" y="3400332"/>
            <a:ext cx="1310774" cy="5577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ACBF66E-145E-9256-DAB5-88C305A9B0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639" y="3422614"/>
            <a:ext cx="2166029" cy="5996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0CCB85-CDCB-08D5-28E1-3FA31FAC3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62" y="3385428"/>
            <a:ext cx="1510643" cy="673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A2D4DAD-E042-E859-3367-EE5E7AB4D7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58" y="3461056"/>
            <a:ext cx="2031232" cy="5810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01242B5-4078-8AD5-6A96-73BA756ECA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05" y="5018469"/>
            <a:ext cx="1841595" cy="134626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06EF52C-6A4B-6DF2-B410-C2CBA7C00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0" y="4996243"/>
            <a:ext cx="1873346" cy="137802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17581CB-2574-3E1F-0E9C-B0E0A6DCF4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61" y="5008944"/>
            <a:ext cx="1841595" cy="136532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DA1DE9-80F4-4E80-FD22-8A78045F69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40" y="5015294"/>
            <a:ext cx="1835244" cy="13526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DCA97D3-3055-9198-77AA-4D721046F8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45" y="4983632"/>
            <a:ext cx="2502029" cy="140342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31D3BBA-D3B3-DAE7-8F86-867D7279219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61" y="5015384"/>
            <a:ext cx="1860646" cy="1371670"/>
          </a:xfrm>
          <a:prstGeom prst="rect">
            <a:avLst/>
          </a:prstGeom>
        </p:spPr>
      </p:pic>
      <p:pic>
        <p:nvPicPr>
          <p:cNvPr id="64" name="CD1 TRACK 33">
            <a:hlinkClick r:id="" action="ppaction://media"/>
            <a:extLst>
              <a:ext uri="{FF2B5EF4-FFF2-40B4-BE49-F238E27FC236}">
                <a16:creationId xmlns:a16="http://schemas.microsoft.com/office/drawing/2014/main" id="{758AB891-226D-4BE6-5C2B-9D49ED2FEE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646" end="20439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985" y="1115652"/>
            <a:ext cx="406400" cy="406400"/>
          </a:xfrm>
          <a:prstGeom prst="rect">
            <a:avLst/>
          </a:prstGeom>
        </p:spPr>
      </p:pic>
      <p:pic>
        <p:nvPicPr>
          <p:cNvPr id="65" name="CD1 TRACK 33">
            <a:hlinkClick r:id="" action="ppaction://media"/>
            <a:extLst>
              <a:ext uri="{FF2B5EF4-FFF2-40B4-BE49-F238E27FC236}">
                <a16:creationId xmlns:a16="http://schemas.microsoft.com/office/drawing/2014/main" id="{382C39D7-97BC-E014-9165-C235F2164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138" end="15950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7450" y="1084404"/>
            <a:ext cx="406400" cy="406400"/>
          </a:xfrm>
          <a:prstGeom prst="rect">
            <a:avLst/>
          </a:prstGeom>
        </p:spPr>
      </p:pic>
      <p:pic>
        <p:nvPicPr>
          <p:cNvPr id="66" name="CD1 TRACK 33">
            <a:hlinkClick r:id="" action="ppaction://media"/>
            <a:extLst>
              <a:ext uri="{FF2B5EF4-FFF2-40B4-BE49-F238E27FC236}">
                <a16:creationId xmlns:a16="http://schemas.microsoft.com/office/drawing/2014/main" id="{3B35F6F6-22DB-DB3E-D708-D0EEB4F837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756" end="11059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8210" y="1049198"/>
            <a:ext cx="406400" cy="406400"/>
          </a:xfrm>
          <a:prstGeom prst="rect">
            <a:avLst/>
          </a:prstGeom>
        </p:spPr>
      </p:pic>
      <p:pic>
        <p:nvPicPr>
          <p:cNvPr id="67" name="CD1 TRACK 33">
            <a:hlinkClick r:id="" action="ppaction://media"/>
            <a:extLst>
              <a:ext uri="{FF2B5EF4-FFF2-40B4-BE49-F238E27FC236}">
                <a16:creationId xmlns:a16="http://schemas.microsoft.com/office/drawing/2014/main" id="{5F7DD626-5ADF-3BD1-206E-81AFB9DA26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99" end="6512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9394" y="1115652"/>
            <a:ext cx="406400" cy="406400"/>
          </a:xfrm>
          <a:prstGeom prst="rect">
            <a:avLst/>
          </a:prstGeom>
        </p:spPr>
      </p:pic>
      <p:pic>
        <p:nvPicPr>
          <p:cNvPr id="68" name="CD1 TRACK 33">
            <a:hlinkClick r:id="" action="ppaction://media"/>
            <a:extLst>
              <a:ext uri="{FF2B5EF4-FFF2-40B4-BE49-F238E27FC236}">
                <a16:creationId xmlns:a16="http://schemas.microsoft.com/office/drawing/2014/main" id="{FA6ABA34-C40E-C850-100F-7EE9E543E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266" end="1726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8376" y="1115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BE8FB-6715-705A-4574-65BE9BD1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3" name="CD1 TRACK 33">
            <a:hlinkClick r:id="" action="ppaction://media"/>
            <a:extLst>
              <a:ext uri="{FF2B5EF4-FFF2-40B4-BE49-F238E27FC236}">
                <a16:creationId xmlns:a16="http://schemas.microsoft.com/office/drawing/2014/main" id="{A5FC70F3-DB13-1177-D64C-C9A9BDE0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752D5E-530A-EDB6-B8D0-D4F7089F2924}"/>
              </a:ext>
            </a:extLst>
          </p:cNvPr>
          <p:cNvSpPr txBox="1"/>
          <p:nvPr/>
        </p:nvSpPr>
        <p:spPr>
          <a:xfrm>
            <a:off x="7798326" y="4352686"/>
            <a:ext cx="2027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/fɜːrst/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nhất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F3B0AB-F74F-2004-7738-E3A963EDE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55" y="2685995"/>
            <a:ext cx="3492122" cy="1486009"/>
          </a:xfrm>
          <a:prstGeom prst="rect">
            <a:avLst/>
          </a:prstGeom>
        </p:spPr>
      </p:pic>
      <p:pic>
        <p:nvPicPr>
          <p:cNvPr id="12" name="CD1 TRACK 33">
            <a:hlinkClick r:id="" action="ppaction://media"/>
            <a:extLst>
              <a:ext uri="{FF2B5EF4-FFF2-40B4-BE49-F238E27FC236}">
                <a16:creationId xmlns:a16="http://schemas.microsoft.com/office/drawing/2014/main" id="{B8FB953C-6061-99C1-C560-13B3839DE2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646" end="20439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2594" y="1837547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CF43D8-055C-9260-894C-3098D3EFEB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0" y="1241408"/>
            <a:ext cx="55721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</a:t>
            </a:r>
            <a:r>
              <a:rPr lang="en-US" sz="3600">
                <a:solidFill>
                  <a:srgbClr val="0070C0"/>
                </a:solidFill>
              </a:rPr>
              <a:t>and identify </a:t>
            </a:r>
            <a:r>
              <a:rPr lang="en-US" sz="3600" dirty="0">
                <a:solidFill>
                  <a:srgbClr val="0070C0"/>
                </a:solidFill>
              </a:rPr>
              <a:t>the words related to the topic properly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first, second, third, fourth, fifth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        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BE8FB-6715-705A-4574-65BE9BD1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3" name="CD1 TRACK 33">
            <a:hlinkClick r:id="" action="ppaction://media"/>
            <a:extLst>
              <a:ext uri="{FF2B5EF4-FFF2-40B4-BE49-F238E27FC236}">
                <a16:creationId xmlns:a16="http://schemas.microsoft.com/office/drawing/2014/main" id="{A5FC70F3-DB13-1177-D64C-C9A9BDE0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AA72CA-0643-ABBC-4F16-23133D8C2C4D}"/>
              </a:ext>
            </a:extLst>
          </p:cNvPr>
          <p:cNvSpPr txBox="1"/>
          <p:nvPr/>
        </p:nvSpPr>
        <p:spPr>
          <a:xfrm>
            <a:off x="7529151" y="4626683"/>
            <a:ext cx="2754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000"/>
              <a:t>/ˈsekənd/</a:t>
            </a:r>
          </a:p>
          <a:p>
            <a:pPr lvl="0" algn="ctr">
              <a:defRPr/>
            </a:pPr>
            <a:r>
              <a:rPr lang="en-US" sz="2000"/>
              <a:t>thứ hai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49A3A-CD7B-8D42-7036-F0445F1B5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61" y="2827722"/>
            <a:ext cx="4898508" cy="1356025"/>
          </a:xfrm>
          <a:prstGeom prst="rect">
            <a:avLst/>
          </a:prstGeom>
        </p:spPr>
      </p:pic>
      <p:pic>
        <p:nvPicPr>
          <p:cNvPr id="8" name="CD1 TRACK 33">
            <a:hlinkClick r:id="" action="ppaction://media"/>
            <a:extLst>
              <a:ext uri="{FF2B5EF4-FFF2-40B4-BE49-F238E27FC236}">
                <a16:creationId xmlns:a16="http://schemas.microsoft.com/office/drawing/2014/main" id="{18014E4F-7590-3D31-0DF7-CC6CA5A2A6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138" end="15950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1315" y="1946347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0C1D9-ADA4-6199-8798-5072EEE9F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1" y="1276919"/>
            <a:ext cx="55816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BE8FB-6715-705A-4574-65BE9BD1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3" name="CD1 TRACK 33">
            <a:hlinkClick r:id="" action="ppaction://media"/>
            <a:extLst>
              <a:ext uri="{FF2B5EF4-FFF2-40B4-BE49-F238E27FC236}">
                <a16:creationId xmlns:a16="http://schemas.microsoft.com/office/drawing/2014/main" id="{A5FC70F3-DB13-1177-D64C-C9A9BDE0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A7AC3A-68B3-D935-E196-9DAF9FADD8A9}"/>
              </a:ext>
            </a:extLst>
          </p:cNvPr>
          <p:cNvSpPr txBox="1"/>
          <p:nvPr/>
        </p:nvSpPr>
        <p:spPr>
          <a:xfrm>
            <a:off x="7983292" y="4766456"/>
            <a:ext cx="1846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/θ</a:t>
            </a: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ɜːrd/</a:t>
            </a: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C91B2-1622-33EF-880D-5D9062957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94" y="3125053"/>
            <a:ext cx="3316877" cy="1479837"/>
          </a:xfrm>
          <a:prstGeom prst="rect">
            <a:avLst/>
          </a:prstGeom>
        </p:spPr>
      </p:pic>
      <p:pic>
        <p:nvPicPr>
          <p:cNvPr id="6" name="CD1 TRACK 33">
            <a:hlinkClick r:id="" action="ppaction://media"/>
            <a:extLst>
              <a:ext uri="{FF2B5EF4-FFF2-40B4-BE49-F238E27FC236}">
                <a16:creationId xmlns:a16="http://schemas.microsoft.com/office/drawing/2014/main" id="{FF265118-41F9-44AE-6F11-D1489A476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3756" end="11059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0832" y="243467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B1623D-7928-83A2-B347-5C5474C87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2" y="1308584"/>
            <a:ext cx="56197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BE8FB-6715-705A-4574-65BE9BD1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3" name="CD1 TRACK 33">
            <a:hlinkClick r:id="" action="ppaction://media"/>
            <a:extLst>
              <a:ext uri="{FF2B5EF4-FFF2-40B4-BE49-F238E27FC236}">
                <a16:creationId xmlns:a16="http://schemas.microsoft.com/office/drawing/2014/main" id="{A5FC70F3-DB13-1177-D64C-C9A9BDE0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90255-BDF8-9C14-A339-7719AA671F09}"/>
              </a:ext>
            </a:extLst>
          </p:cNvPr>
          <p:cNvSpPr txBox="1"/>
          <p:nvPr/>
        </p:nvSpPr>
        <p:spPr>
          <a:xfrm>
            <a:off x="7367734" y="4152251"/>
            <a:ext cx="2311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/fɔːr</a:t>
            </a: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θ/</a:t>
            </a:r>
            <a:endParaRPr lang="en-US" sz="20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lang="vi-VN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4D2B4-ABAA-AFD9-0406-3F2BF16E1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87" y="2705749"/>
            <a:ext cx="4473559" cy="1279622"/>
          </a:xfrm>
          <a:prstGeom prst="rect">
            <a:avLst/>
          </a:prstGeom>
        </p:spPr>
      </p:pic>
      <p:pic>
        <p:nvPicPr>
          <p:cNvPr id="6" name="CD1 TRACK 33">
            <a:hlinkClick r:id="" action="ppaction://media"/>
            <a:extLst>
              <a:ext uri="{FF2B5EF4-FFF2-40B4-BE49-F238E27FC236}">
                <a16:creationId xmlns:a16="http://schemas.microsoft.com/office/drawing/2014/main" id="{547CF3B8-455C-A5D0-16F2-9A0C64F86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99" end="6512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3602" y="2132469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76EB5B-C0C7-7053-94A9-8212D4871F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68" y="1226920"/>
            <a:ext cx="55816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7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BE8FB-6715-705A-4574-65BE9BD1DF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" y="459899"/>
            <a:ext cx="5630779" cy="590559"/>
          </a:xfrm>
          <a:prstGeom prst="rect">
            <a:avLst/>
          </a:prstGeom>
        </p:spPr>
      </p:pic>
      <p:pic>
        <p:nvPicPr>
          <p:cNvPr id="3" name="CD1 TRACK 33">
            <a:hlinkClick r:id="" action="ppaction://media"/>
            <a:extLst>
              <a:ext uri="{FF2B5EF4-FFF2-40B4-BE49-F238E27FC236}">
                <a16:creationId xmlns:a16="http://schemas.microsoft.com/office/drawing/2014/main" id="{A5FC70F3-DB13-1177-D64C-C9A9BDE09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481100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D35F2-1570-D4EA-EEFF-D6B500CBF3A4}"/>
              </a:ext>
            </a:extLst>
          </p:cNvPr>
          <p:cNvSpPr txBox="1"/>
          <p:nvPr/>
        </p:nvSpPr>
        <p:spPr>
          <a:xfrm>
            <a:off x="7814028" y="4588976"/>
            <a:ext cx="21699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/fɪf</a:t>
            </a:r>
            <a:r>
              <a:rPr lang="el-GR" sz="2000">
                <a:solidFill>
                  <a:srgbClr val="FF0000"/>
                </a:solidFill>
                <a:latin typeface="Lucida Sans Unicode" panose="020B0602030504020204" pitchFamily="34" charset="0"/>
              </a:rPr>
              <a:t>θ/</a:t>
            </a:r>
            <a:endParaRPr lang="en-US" sz="2000">
              <a:solidFill>
                <a:srgbClr val="FF0000"/>
              </a:solidFill>
              <a:latin typeface="Lucida Sans Unicode" panose="020B0602030504020204" pitchFamily="34" charset="0"/>
            </a:endParaRPr>
          </a:p>
          <a:p>
            <a:pPr lvl="0" algn="ctr">
              <a:defRPr/>
            </a:pPr>
            <a:r>
              <a:rPr lang="en-US" sz="2000">
                <a:solidFill>
                  <a:srgbClr val="FF0000"/>
                </a:solidFill>
                <a:latin typeface="Lucida Sans Unicode" panose="020B0602030504020204" pitchFamily="34" charset="0"/>
              </a:rPr>
              <a:t>thứ năm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05A49-105E-41F8-FA41-67E766520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93" y="2800952"/>
            <a:ext cx="3313552" cy="1546324"/>
          </a:xfrm>
          <a:prstGeom prst="rect">
            <a:avLst/>
          </a:prstGeom>
        </p:spPr>
      </p:pic>
      <p:pic>
        <p:nvPicPr>
          <p:cNvPr id="6" name="CD1 TRACK 33">
            <a:hlinkClick r:id="" action="ppaction://media"/>
            <a:extLst>
              <a:ext uri="{FF2B5EF4-FFF2-40B4-BE49-F238E27FC236}">
                <a16:creationId xmlns:a16="http://schemas.microsoft.com/office/drawing/2014/main" id="{184EA225-194A-D749-2121-55164599FB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266" end="1726.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794" y="1923603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A6DA9-FF48-4063-26A0-9E94BBBEE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81" y="1390650"/>
            <a:ext cx="5553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13003"/>
            <a:ext cx="4680520" cy="6140332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456040" y="385011"/>
            <a:ext cx="3960440" cy="6068324"/>
          </a:xfrm>
          <a:prstGeom prst="roundRect">
            <a:avLst>
              <a:gd name="adj" fmla="val 983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256512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76868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248128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7602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2565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768680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256512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76868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248128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7602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256512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76868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pic>
        <p:nvPicPr>
          <p:cNvPr id="23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 flipH="1">
            <a:off x="2035765" y="3705996"/>
            <a:ext cx="3093623" cy="274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Llamada ovalada"/>
          <p:cNvSpPr/>
          <p:nvPr/>
        </p:nvSpPr>
        <p:spPr>
          <a:xfrm>
            <a:off x="1703512" y="476673"/>
            <a:ext cx="4536504" cy="1897089"/>
          </a:xfrm>
          <a:prstGeom prst="wedgeEllipseCallout">
            <a:avLst>
              <a:gd name="adj1" fmla="val -14499"/>
              <a:gd name="adj2" fmla="val 9499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Help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me,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please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!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third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floor</a:t>
            </a:r>
            <a:endParaRPr lang="es-ES" sz="32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44981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third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avangardi.net/photo/portfolio/webgal_flowersdelivery_world/a12_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62976" y1="1136" x2="63668" y2="758"/>
                        <a14:backgroundMark x1="70934" y1="947" x2="69204" y2="94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9"/>
          <a:stretch/>
        </p:blipFill>
        <p:spPr bwMode="auto">
          <a:xfrm>
            <a:off x="6345325" y="3212977"/>
            <a:ext cx="3442250" cy="30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!</a:t>
            </a:r>
            <a:endParaRPr lang="es-ES" sz="3600" b="1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955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>
            <a:extLst>
              <a:ext uri="{FF2B5EF4-FFF2-40B4-BE49-F238E27FC236}">
                <a16:creationId xmlns:a16="http://schemas.microsoft.com/office/drawing/2014/main" id="{5076289F-ED58-DF55-EE51-548FE7FD5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13003"/>
            <a:ext cx="4680520" cy="6159986"/>
          </a:xfrm>
          <a:prstGeom prst="rect">
            <a:avLst/>
          </a:prstGeom>
        </p:spPr>
      </p:pic>
      <p:sp>
        <p:nvSpPr>
          <p:cNvPr id="6" name="1 Rectángulo redondeado">
            <a:extLst>
              <a:ext uri="{FF2B5EF4-FFF2-40B4-BE49-F238E27FC236}">
                <a16:creationId xmlns:a16="http://schemas.microsoft.com/office/drawing/2014/main" id="{2DB45666-62CB-D330-CC71-193E1F73AC6D}"/>
              </a:ext>
            </a:extLst>
          </p:cNvPr>
          <p:cNvSpPr/>
          <p:nvPr/>
        </p:nvSpPr>
        <p:spPr>
          <a:xfrm>
            <a:off x="6456040" y="385011"/>
            <a:ext cx="3960440" cy="6068324"/>
          </a:xfrm>
          <a:prstGeom prst="roundRect">
            <a:avLst>
              <a:gd name="adj" fmla="val 983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3501008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76356" y="294248"/>
            <a:ext cx="3888432" cy="1656184"/>
          </a:xfrm>
          <a:prstGeom prst="wedgeEllipseCallout">
            <a:avLst>
              <a:gd name="adj1" fmla="val -13592"/>
              <a:gd name="adj2" fmla="val 96259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fifth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floor</a:t>
            </a:r>
            <a:endParaRPr lang="es-ES" sz="32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48494" y="2579734"/>
            <a:ext cx="3960440" cy="395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3039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fifth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5" y="1628800"/>
            <a:ext cx="3528392" cy="1224136"/>
          </a:xfrm>
          <a:prstGeom prst="wedgeEllipseCallout">
            <a:avLst>
              <a:gd name="adj1" fmla="val 202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!</a:t>
            </a:r>
            <a:endParaRPr lang="es-ES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3121" y="2996953"/>
            <a:ext cx="3489572" cy="34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56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>
            <a:extLst>
              <a:ext uri="{FF2B5EF4-FFF2-40B4-BE49-F238E27FC236}">
                <a16:creationId xmlns:a16="http://schemas.microsoft.com/office/drawing/2014/main" id="{C9540F30-CC88-ECE5-44FA-AFF6F22EA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13002"/>
            <a:ext cx="4680520" cy="6212341"/>
          </a:xfrm>
          <a:prstGeom prst="rect">
            <a:avLst/>
          </a:prstGeom>
        </p:spPr>
      </p:pic>
      <p:sp>
        <p:nvSpPr>
          <p:cNvPr id="6" name="1 Rectángulo redondeado">
            <a:extLst>
              <a:ext uri="{FF2B5EF4-FFF2-40B4-BE49-F238E27FC236}">
                <a16:creationId xmlns:a16="http://schemas.microsoft.com/office/drawing/2014/main" id="{4B94DEFF-BE4B-AD30-ED39-E24B0F242CB3}"/>
              </a:ext>
            </a:extLst>
          </p:cNvPr>
          <p:cNvSpPr/>
          <p:nvPr/>
        </p:nvSpPr>
        <p:spPr>
          <a:xfrm>
            <a:off x="6456040" y="385011"/>
            <a:ext cx="3960440" cy="6068324"/>
          </a:xfrm>
          <a:prstGeom prst="roundRect">
            <a:avLst>
              <a:gd name="adj" fmla="val 983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328520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8840688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32852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832304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32852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840688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328520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840688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320136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832304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328520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840688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1847528" y="332656"/>
            <a:ext cx="3888432" cy="1656184"/>
          </a:xfrm>
          <a:prstGeom prst="wedgeEllipseCallout">
            <a:avLst>
              <a:gd name="adj1" fmla="val -18540"/>
              <a:gd name="adj2" fmla="val 804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I’m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going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to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the</a:t>
            </a:r>
            <a:r>
              <a:rPr lang="es-ES_tradnl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ninth</a:t>
            </a:r>
            <a:r>
              <a:rPr lang="es-ES_tradnl" sz="32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200" b="1" dirty="0" err="1">
                <a:solidFill>
                  <a:schemeClr val="bg1"/>
                </a:solidFill>
                <a:latin typeface="Calibri"/>
              </a:rPr>
              <a:t>floor</a:t>
            </a:r>
            <a:endParaRPr lang="es-ES" sz="32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05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21" y="2302373"/>
            <a:ext cx="3145668" cy="42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46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9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ninth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!</a:t>
            </a:r>
            <a:endParaRPr lang="es-ES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2" descr="http://double-eye.com/wp-content/uploads/services-large/deliver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587">
                        <a14:foregroundMark x1="79859" y1="41981" x2="66078" y2="44575"/>
                        <a14:backgroundMark x1="39929" y1="98113" x2="39929" y2="981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4073" y="2852937"/>
            <a:ext cx="2585244" cy="36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96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>
            <a:extLst>
              <a:ext uri="{FF2B5EF4-FFF2-40B4-BE49-F238E27FC236}">
                <a16:creationId xmlns:a16="http://schemas.microsoft.com/office/drawing/2014/main" id="{E0B5DCA1-7CCB-768A-F080-363A2B0E0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13002"/>
            <a:ext cx="4680520" cy="6212341"/>
          </a:xfrm>
          <a:prstGeom prst="rect">
            <a:avLst/>
          </a:prstGeom>
        </p:spPr>
      </p:pic>
      <p:sp>
        <p:nvSpPr>
          <p:cNvPr id="6" name="1 Rectángulo redondeado">
            <a:extLst>
              <a:ext uri="{FF2B5EF4-FFF2-40B4-BE49-F238E27FC236}">
                <a16:creationId xmlns:a16="http://schemas.microsoft.com/office/drawing/2014/main" id="{50DDF262-FAB4-C940-561D-1E60356D65C2}"/>
              </a:ext>
            </a:extLst>
          </p:cNvPr>
          <p:cNvSpPr/>
          <p:nvPr/>
        </p:nvSpPr>
        <p:spPr>
          <a:xfrm>
            <a:off x="6456040" y="385011"/>
            <a:ext cx="3960440" cy="6068324"/>
          </a:xfrm>
          <a:prstGeom prst="roundRect">
            <a:avLst>
              <a:gd name="adj" fmla="val 983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112496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8616280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8430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I’m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second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floor</a:t>
            </a:r>
            <a:endParaRPr lang="es-ES" sz="28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4098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464301"/>
            <a:ext cx="2845736" cy="402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68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68009" y="260649"/>
            <a:ext cx="424847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second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10782"/>
              <a:gd name="adj2" fmla="val 74786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!</a:t>
            </a:r>
            <a:endParaRPr lang="es-ES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2" name="Picture 2" descr="http://www.materna-communications.com/comm/uploads/pics/deliv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4153" y="2953160"/>
            <a:ext cx="2693698" cy="35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67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80" y="7348"/>
            <a:ext cx="4860032" cy="6858000"/>
          </a:xfrm>
          <a:prstGeom prst="rect">
            <a:avLst/>
          </a:prstGeom>
        </p:spPr>
      </p:pic>
      <p:sp>
        <p:nvSpPr>
          <p:cNvPr id="2" name="1 Rectángulo redondeado"/>
          <p:cNvSpPr/>
          <p:nvPr/>
        </p:nvSpPr>
        <p:spPr>
          <a:xfrm>
            <a:off x="6312024" y="260648"/>
            <a:ext cx="3960440" cy="6408712"/>
          </a:xfrm>
          <a:prstGeom prst="roundRect">
            <a:avLst>
              <a:gd name="adj" fmla="val 983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8624664" y="552561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7112496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9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7104112" y="551723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8616280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4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7112496" y="451750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3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8624664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6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112496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7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8624664" y="2492896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8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7104112" y="350939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5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8616280" y="1484784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10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7112496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11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8624664" y="476672"/>
            <a:ext cx="927720" cy="855712"/>
          </a:xfrm>
          <a:prstGeom prst="roundRect">
            <a:avLst>
              <a:gd name="adj" fmla="val 19372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12</a:t>
            </a:r>
            <a:endParaRPr lang="es-ES" sz="36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itchFamily="34" charset="0"/>
            </a:endParaRPr>
          </a:p>
        </p:txBody>
      </p:sp>
      <p:sp>
        <p:nvSpPr>
          <p:cNvPr id="4" name="3 Llamada ovalada"/>
          <p:cNvSpPr/>
          <p:nvPr/>
        </p:nvSpPr>
        <p:spPr>
          <a:xfrm>
            <a:off x="2063552" y="366824"/>
            <a:ext cx="3888432" cy="1656184"/>
          </a:xfrm>
          <a:prstGeom prst="wedgeEllipseCallout">
            <a:avLst>
              <a:gd name="adj1" fmla="val -12247"/>
              <a:gd name="adj2" fmla="val 72637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’m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going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to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the</a:t>
            </a:r>
            <a:r>
              <a:rPr lang="es-ES_tradnl" sz="28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first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es-ES_tradnl" sz="2800" b="1" dirty="0" err="1">
                <a:solidFill>
                  <a:schemeClr val="bg1"/>
                </a:solidFill>
                <a:latin typeface="Calibri"/>
              </a:rPr>
              <a:t>loor</a:t>
            </a:r>
            <a:endParaRPr lang="es-ES" sz="28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6146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 flipH="1">
            <a:off x="1524000" y="2347758"/>
            <a:ext cx="4104456" cy="45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360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56040" y="260649"/>
            <a:ext cx="3600401" cy="119103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4800" b="1" dirty="0" err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illeniaUPC" pitchFamily="18" charset="-34"/>
                <a:cs typeface="DilleniaUPC" pitchFamily="18" charset="-34"/>
              </a:rPr>
              <a:t>first</a:t>
            </a:r>
            <a:endParaRPr lang="es-ES" sz="48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groupelevacio.com/upload/images/ascensor-abier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5" t="6111" r="8735" b="4079"/>
          <a:stretch/>
        </p:blipFill>
        <p:spPr bwMode="auto">
          <a:xfrm>
            <a:off x="2837570" y="1807702"/>
            <a:ext cx="2754375" cy="39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ovalada"/>
          <p:cNvSpPr/>
          <p:nvPr/>
        </p:nvSpPr>
        <p:spPr>
          <a:xfrm>
            <a:off x="6616706" y="1700808"/>
            <a:ext cx="3295719" cy="1008112"/>
          </a:xfrm>
          <a:prstGeom prst="wedgeEllipseCallout">
            <a:avLst>
              <a:gd name="adj1" fmla="val 3748"/>
              <a:gd name="adj2" fmla="val 77341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Thank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s-ES_tradnl" sz="3600" b="1" dirty="0" err="1">
                <a:solidFill>
                  <a:schemeClr val="bg1"/>
                </a:solidFill>
                <a:latin typeface="Calibri"/>
              </a:rPr>
              <a:t>you</a:t>
            </a:r>
            <a:r>
              <a:rPr lang="es-ES_tradnl" sz="3600" b="1" dirty="0">
                <a:solidFill>
                  <a:schemeClr val="bg1"/>
                </a:solidFill>
                <a:latin typeface="Calibri"/>
              </a:rPr>
              <a:t>!</a:t>
            </a:r>
            <a:endParaRPr lang="es-ES" sz="3600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2" descr="http://pic8.nipic.com/20100710/145234_161623004290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04" r="93359">
                        <a14:backgroundMark x1="31543" y1="98438" x2="35938" y2="986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2" t="2605" r="12821" b="4274"/>
          <a:stretch/>
        </p:blipFill>
        <p:spPr bwMode="auto">
          <a:xfrm>
            <a:off x="6535834" y="2924944"/>
            <a:ext cx="3736631" cy="394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285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78"/>
          <a:stretch/>
        </p:blipFill>
        <p:spPr>
          <a:xfrm flipH="1">
            <a:off x="1415480" y="-99392"/>
            <a:ext cx="9252520" cy="5849540"/>
          </a:xfrm>
          <a:prstGeom prst="rect">
            <a:avLst/>
          </a:prstGeom>
        </p:spPr>
      </p:pic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314" name="Picture 2" descr="http://orbitertutorials.zxq.net/astronau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000" y1="5846" x2="66333" y2="9846"/>
                        <a14:foregroundMark x1="72000" y1="13846" x2="72000" y2="26769"/>
                        <a14:foregroundMark x1="75333" y1="15692" x2="74667" y2="24923"/>
                        <a14:foregroundMark x1="47333" y1="5231" x2="41000" y2="5231"/>
                        <a14:foregroundMark x1="87667" y1="37846" x2="94000" y2="40615"/>
                        <a14:foregroundMark x1="57000" y1="78462" x2="54667" y2="85231"/>
                        <a14:foregroundMark x1="64667" y1="51692" x2="59333" y2="60615"/>
                        <a14:foregroundMark x1="54333" y1="95077" x2="52667" y2="9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842852"/>
            <a:ext cx="3496096" cy="3787437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4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9793" r="51805" b="16876"/>
          <a:stretch/>
        </p:blipFill>
        <p:spPr>
          <a:xfrm>
            <a:off x="2639616" y="1268760"/>
            <a:ext cx="3445430" cy="4464496"/>
          </a:xfrm>
          <a:prstGeom prst="rect">
            <a:avLst/>
          </a:prstGeom>
        </p:spPr>
      </p:pic>
      <p:pic>
        <p:nvPicPr>
          <p:cNvPr id="8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3067026" y="1772816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462088" y="1772816"/>
            <a:ext cx="1345880" cy="396044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999660" y="1772816"/>
            <a:ext cx="1512164" cy="3960440"/>
          </a:xfrm>
          <a:prstGeom prst="rect">
            <a:avLst/>
          </a:prstGeom>
        </p:spPr>
      </p:pic>
      <p:sp>
        <p:nvSpPr>
          <p:cNvPr id="13" name="12 Llamada ovalada"/>
          <p:cNvSpPr/>
          <p:nvPr/>
        </p:nvSpPr>
        <p:spPr>
          <a:xfrm>
            <a:off x="3863752" y="345132"/>
            <a:ext cx="4320480" cy="1656184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What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floor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on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13 Llamada ovalada"/>
          <p:cNvSpPr/>
          <p:nvPr/>
        </p:nvSpPr>
        <p:spPr>
          <a:xfrm>
            <a:off x="8616280" y="548680"/>
            <a:ext cx="1440160" cy="1224136"/>
          </a:xfrm>
          <a:prstGeom prst="wedgeEllipseCallout">
            <a:avLst>
              <a:gd name="adj1" fmla="val -32823"/>
              <a:gd name="adj2" fmla="val 66502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1500" b="1" dirty="0">
                <a:solidFill>
                  <a:prstClr val="black"/>
                </a:solidFill>
                <a:latin typeface="Calibri"/>
              </a:rPr>
              <a:t>?</a:t>
            </a:r>
            <a:endParaRPr lang="es-ES" sz="115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68843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85DC5-FB3A-8195-85FA-6F1318B65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" y="2156079"/>
            <a:ext cx="12083980" cy="2545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9A792-D4CC-420E-B3C0-AEFD0E35D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315"/>
            <a:ext cx="5048509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093928" y="1637436"/>
              <a:ext cx="6004144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It's on December twenty-fifth.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8B832-8C81-8622-FFB4-30ED1BD26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3863752" y="2492896"/>
            <a:ext cx="648072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51985" y="1391871"/>
            <a:ext cx="4680520" cy="9843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ORDINAL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23992" y="2376176"/>
            <a:ext cx="4536505" cy="98081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_tradnl" sz="72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NUMBERS</a:t>
            </a:r>
            <a:endParaRPr lang="es-ES" sz="7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9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2" descr="http://stonecoldgemini.com/media/1/20090820-subwa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r="24824"/>
          <a:stretch/>
        </p:blipFill>
        <p:spPr bwMode="auto">
          <a:xfrm>
            <a:off x="2900738" y="1844824"/>
            <a:ext cx="2691206" cy="396044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0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>
            <a:off x="4295800" y="1844824"/>
            <a:ext cx="1345880" cy="396044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4" t="26686" r="53944" b="16704"/>
          <a:stretch/>
        </p:blipFill>
        <p:spPr>
          <a:xfrm flipH="1">
            <a:off x="2783636" y="1844824"/>
            <a:ext cx="151216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23366"/>
      </p:ext>
    </p:extLst>
  </p:cSld>
  <p:clrMapOvr>
    <a:masterClrMapping/>
  </p:clrMapOvr>
  <p:transition spd="slow" advClick="0" advTm="2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scensor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BF90D-5F04-7FF9-2BE8-EB6478E27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86" y="1777914"/>
            <a:ext cx="4165814" cy="330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B4ACF-F07C-BACC-BD25-7B27BC1AB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9" y="2679902"/>
            <a:ext cx="1346269" cy="1365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CE9DF-D7B5-95AD-DA60-3B93453B2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78" y="2648620"/>
            <a:ext cx="135255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0E5DF-1543-1B86-4B06-056113AAB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69" y="1630757"/>
            <a:ext cx="4837113" cy="940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27399B-CEE6-4C06-7439-1D64C1DB6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29" y="3946547"/>
            <a:ext cx="3924493" cy="1005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A58886-59B4-9EFE-2D4D-AF21F7C460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2" y="4159452"/>
            <a:ext cx="1314450" cy="1285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241367-2B49-1374-AE93-BF3D57C04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40" y="2569208"/>
            <a:ext cx="1435174" cy="1435174"/>
          </a:xfrm>
          <a:prstGeom prst="rect">
            <a:avLst/>
          </a:prstGeom>
        </p:spPr>
      </p:pic>
      <p:pic>
        <p:nvPicPr>
          <p:cNvPr id="20" name="TL MẪU CÂU">
            <a:hlinkClick r:id="" action="ppaction://media"/>
            <a:extLst>
              <a:ext uri="{FF2B5EF4-FFF2-40B4-BE49-F238E27FC236}">
                <a16:creationId xmlns:a16="http://schemas.microsoft.com/office/drawing/2014/main" id="{31B595B3-8816-2DAB-F6C8-70DC2C5CC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36185" y="3428999"/>
            <a:ext cx="406400" cy="406400"/>
          </a:xfrm>
          <a:prstGeom prst="rect">
            <a:avLst/>
          </a:prstGeom>
        </p:spPr>
      </p:pic>
      <p:pic>
        <p:nvPicPr>
          <p:cNvPr id="21" name="MẪU CÂU">
            <a:hlinkClick r:id="" action="ppaction://media"/>
            <a:extLst>
              <a:ext uri="{FF2B5EF4-FFF2-40B4-BE49-F238E27FC236}">
                <a16:creationId xmlns:a16="http://schemas.microsoft.com/office/drawing/2014/main" id="{DEA75CF1-6E2D-BDD0-D990-FB8795F177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35978" y="11982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8A3B97-C9ED-7D21-BBD6-82048B728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86" y="1777914"/>
            <a:ext cx="4165814" cy="3302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6D51E-0926-5044-BDE0-799B1B5C0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9" y="2679902"/>
            <a:ext cx="1346269" cy="1365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31266-789E-AE67-19E2-B100E3101E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78" y="2648620"/>
            <a:ext cx="1352550" cy="142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153C25-2124-BBF3-2F11-FDEAF1B696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69" y="1630757"/>
            <a:ext cx="4837113" cy="940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C35E9-B920-EF9D-8215-5F0DD103D4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29" y="3946547"/>
            <a:ext cx="3924493" cy="1005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530E5-9B89-46CE-58CB-D29B89151F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12" y="4159452"/>
            <a:ext cx="1314450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6AF21-2448-7FFF-7C95-C1CDDDA6D9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40" y="2569208"/>
            <a:ext cx="1435174" cy="1435174"/>
          </a:xfrm>
          <a:prstGeom prst="rect">
            <a:avLst/>
          </a:prstGeom>
        </p:spPr>
      </p:pic>
      <p:pic>
        <p:nvPicPr>
          <p:cNvPr id="12" name="TL MẪU CÂU">
            <a:hlinkClick r:id="" action="ppaction://media"/>
            <a:extLst>
              <a:ext uri="{FF2B5EF4-FFF2-40B4-BE49-F238E27FC236}">
                <a16:creationId xmlns:a16="http://schemas.microsoft.com/office/drawing/2014/main" id="{871AE50D-1F6B-FAC1-7E27-BF7DAD7A5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36185" y="3428999"/>
            <a:ext cx="406400" cy="406400"/>
          </a:xfrm>
          <a:prstGeom prst="rect">
            <a:avLst/>
          </a:prstGeom>
        </p:spPr>
      </p:pic>
      <p:pic>
        <p:nvPicPr>
          <p:cNvPr id="13" name="MẪU CÂU">
            <a:hlinkClick r:id="" action="ppaction://media"/>
            <a:extLst>
              <a:ext uri="{FF2B5EF4-FFF2-40B4-BE49-F238E27FC236}">
                <a16:creationId xmlns:a16="http://schemas.microsoft.com/office/drawing/2014/main" id="{C2CDBBCA-9BEE-1746-E451-A66D7EB7E9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35978" y="1198233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AB03A9-2E46-2451-1454-3704B07BB4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728"/>
            <a:ext cx="5353325" cy="628682"/>
          </a:xfrm>
          <a:prstGeom prst="rect">
            <a:avLst/>
          </a:prstGeom>
        </p:spPr>
      </p:pic>
      <p:pic>
        <p:nvPicPr>
          <p:cNvPr id="16" name="CD1 TRACK 34">
            <a:hlinkClick r:id="" action="ppaction://media"/>
            <a:extLst>
              <a:ext uri="{FF2B5EF4-FFF2-40B4-BE49-F238E27FC236}">
                <a16:creationId xmlns:a16="http://schemas.microsoft.com/office/drawing/2014/main" id="{AC754519-A49A-012B-9A5A-28FC6E0C9D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98560" y="5528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61BE6-4000-E8FF-3273-0FB904D1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526"/>
            <a:ext cx="12192000" cy="3668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7A240-6221-B732-B330-730175AD5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34"/>
            <a:ext cx="5099312" cy="647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16F9E-2BC8-4FC5-3B1D-6847C91EB0EF}"/>
              </a:ext>
            </a:extLst>
          </p:cNvPr>
          <p:cNvSpPr txBox="1"/>
          <p:nvPr/>
        </p:nvSpPr>
        <p:spPr>
          <a:xfrm>
            <a:off x="9677982" y="2442426"/>
            <a:ext cx="23888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twenty-second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259B3E-1628-86E0-8C03-7CDB08D0FB4F}"/>
              </a:ext>
            </a:extLst>
          </p:cNvPr>
          <p:cNvSpPr txBox="1"/>
          <p:nvPr/>
        </p:nvSpPr>
        <p:spPr>
          <a:xfrm>
            <a:off x="2120546" y="3990489"/>
            <a:ext cx="1537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When's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D5F0B-83A1-DDDC-757B-F63655E3A3A5}"/>
              </a:ext>
            </a:extLst>
          </p:cNvPr>
          <p:cNvSpPr txBox="1"/>
          <p:nvPr/>
        </p:nvSpPr>
        <p:spPr>
          <a:xfrm>
            <a:off x="4341465" y="4482932"/>
            <a:ext cx="17545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twentieth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785DC-5935-4D8B-4A5B-F1A08F30CDD6}"/>
              </a:ext>
            </a:extLst>
          </p:cNvPr>
          <p:cNvSpPr txBox="1"/>
          <p:nvPr/>
        </p:nvSpPr>
        <p:spPr>
          <a:xfrm>
            <a:off x="7847578" y="4482931"/>
            <a:ext cx="1537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60162-DE21-E3B7-0265-EB332D6E73FE}"/>
              </a:ext>
            </a:extLst>
          </p:cNvPr>
          <p:cNvSpPr txBox="1"/>
          <p:nvPr/>
        </p:nvSpPr>
        <p:spPr>
          <a:xfrm>
            <a:off x="10437465" y="4482930"/>
            <a:ext cx="1844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thirty-first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EAF8-E806-170B-093A-1B9A81ABE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63" y="528222"/>
            <a:ext cx="6738637" cy="5801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0C271-6F87-C0C4-4F8D-7D0D8B48F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65" y="392343"/>
            <a:ext cx="4115011" cy="5080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9DC86E-1548-8137-C752-3321FEB1C72E}"/>
              </a:ext>
            </a:extLst>
          </p:cNvPr>
          <p:cNvSpPr txBox="1"/>
          <p:nvPr/>
        </p:nvSpPr>
        <p:spPr>
          <a:xfrm>
            <a:off x="6096000" y="2355798"/>
            <a:ext cx="1417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third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7BE785D1-25E9-3864-14AA-A9A01441E1FD}"/>
              </a:ext>
            </a:extLst>
          </p:cNvPr>
          <p:cNvCxnSpPr/>
          <p:nvPr/>
        </p:nvCxnSpPr>
        <p:spPr>
          <a:xfrm flipV="1">
            <a:off x="8056345" y="1145406"/>
            <a:ext cx="2618072" cy="1289786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3B3A36-B3A9-6537-EDEA-798587FDE306}"/>
              </a:ext>
            </a:extLst>
          </p:cNvPr>
          <p:cNvSpPr txBox="1"/>
          <p:nvPr/>
        </p:nvSpPr>
        <p:spPr>
          <a:xfrm>
            <a:off x="6096000" y="3413740"/>
            <a:ext cx="1417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fourth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5C8BEEDD-988C-DD62-429C-F6BBE019E6EF}"/>
              </a:ext>
            </a:extLst>
          </p:cNvPr>
          <p:cNvCxnSpPr>
            <a:cxnSpLocks/>
          </p:cNvCxnSpPr>
          <p:nvPr/>
        </p:nvCxnSpPr>
        <p:spPr>
          <a:xfrm>
            <a:off x="8056345" y="3493134"/>
            <a:ext cx="2618072" cy="2147270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A97D135-4551-5100-EF4C-E839894327F0}"/>
              </a:ext>
            </a:extLst>
          </p:cNvPr>
          <p:cNvSpPr txBox="1"/>
          <p:nvPr/>
        </p:nvSpPr>
        <p:spPr>
          <a:xfrm>
            <a:off x="6171397" y="4546383"/>
            <a:ext cx="1417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2737B691-EB29-0B04-C3C3-14B72C10E2D5}"/>
              </a:ext>
            </a:extLst>
          </p:cNvPr>
          <p:cNvCxnSpPr>
            <a:cxnSpLocks/>
          </p:cNvCxnSpPr>
          <p:nvPr/>
        </p:nvCxnSpPr>
        <p:spPr>
          <a:xfrm flipV="1">
            <a:off x="8131742" y="2318448"/>
            <a:ext cx="2542675" cy="2307329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3E754A2-CEA7-0B0F-8C54-645A513448EB}"/>
              </a:ext>
            </a:extLst>
          </p:cNvPr>
          <p:cNvSpPr txBox="1"/>
          <p:nvPr/>
        </p:nvSpPr>
        <p:spPr>
          <a:xfrm>
            <a:off x="6096000" y="5625016"/>
            <a:ext cx="1417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fifth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993BA255-C3E4-78FA-5FC3-6AAEECD5E0D4}"/>
              </a:ext>
            </a:extLst>
          </p:cNvPr>
          <p:cNvCxnSpPr>
            <a:cxnSpLocks/>
          </p:cNvCxnSpPr>
          <p:nvPr/>
        </p:nvCxnSpPr>
        <p:spPr>
          <a:xfrm flipV="1">
            <a:off x="8056344" y="3413740"/>
            <a:ext cx="2704702" cy="2290670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42" grpId="0"/>
      <p:bldP spid="5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3494AE-A973-3D41-4B10-4DBCFBF03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" y="1609712"/>
            <a:ext cx="12106386" cy="4569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86499-DDBC-9D05-D0F3-6B2C84C2B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2667137" cy="488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14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2F588-45CA-2AFB-23FA-221C889C2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51" y="2533632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ED118-11DE-61A9-AEB5-57F7F530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730" y="1877510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2F079-52A5-1DFD-F268-5A4DDE7C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881" y="5023367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3B38FF-84DB-EE77-2A0A-FACF6A7C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51" y="5054431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first, second, third, fourth, fifth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When's Christmas 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on December twenty-fifth.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A91B0F-0C69-1FDC-8759-3718648F2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1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st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1028" name="Picture 4" descr="http://www.cntr.com.ua/img/turis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6" t="3276" r="7728" b="3328"/>
          <a:stretch/>
        </p:blipFill>
        <p:spPr bwMode="auto">
          <a:xfrm>
            <a:off x="6400358" y="2699318"/>
            <a:ext cx="3296043" cy="39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8" name="7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FIRST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37807"/>
      </p:ext>
    </p:extLst>
  </p:cSld>
  <p:clrMapOvr>
    <a:masterClrMapping/>
  </p:clrMapOvr>
  <p:transition spd="slow" advClick="0" advTm="2000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14)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11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24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5EA24-CB35-23EC-5696-10946FB3C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pic>
        <p:nvPicPr>
          <p:cNvPr id="2050" name="Picture 2" descr="http://anonymouslygifted.com/wp-content/uploads/2011/05/993_image_Que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100000" l="4526" r="94307">
                        <a14:backgroundMark x1="34291" y1="88010" x2="34291" y2="88010"/>
                        <a14:backgroundMark x1="35009" y1="85252" x2="35009" y2="85252"/>
                        <a14:backgroundMark x1="37702" y1="80456" x2="37702" y2="80456"/>
                        <a14:backgroundMark x1="68761" y1="49880" x2="68761" y2="4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3139951"/>
            <a:ext cx="2318565" cy="34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2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nd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7" name="6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10" name="9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004049" y="1569566"/>
              <a:ext cx="3528391" cy="92333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5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SECOND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783222"/>
      </p:ext>
    </p:extLst>
  </p:cSld>
  <p:clrMapOvr>
    <a:masterClrMapping/>
  </p:clrMapOvr>
  <p:transition spd="slow" advClick="0" advTm="2000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765D0-A5DF-C18B-60AD-B60691B5B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pic>
        <p:nvPicPr>
          <p:cNvPr id="3074" name="Picture 2" descr="http://1.bp.blogspot.com/-QvtUg3Li3r8/Tmdn5DA0Z3I/AAAAAAAAC80/iTr-SuvBkTE/s320/elevator-pit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88">
                        <a14:backgroundMark x1="60313" y1="29688" x2="60313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88" y="2598371"/>
            <a:ext cx="4239513" cy="42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3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rd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9" name="8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7968208" y="3789040"/>
            <a:ext cx="0" cy="288032"/>
          </a:xfrm>
          <a:prstGeom prst="line">
            <a:avLst/>
          </a:prstGeom>
          <a:ln w="57150">
            <a:solidFill>
              <a:srgbClr val="FEC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10" name="9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THIRD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8245"/>
      </p:ext>
    </p:extLst>
  </p:cSld>
  <p:clrMapOvr>
    <a:masterClrMapping/>
  </p:clrMapOvr>
  <p:transition spd="slow" advClick="0" advTm="2000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450F1-EBF6-2E9F-A0FA-15469CABF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grpSp>
        <p:nvGrpSpPr>
          <p:cNvPr id="4" name="3 Grupo"/>
          <p:cNvGrpSpPr/>
          <p:nvPr/>
        </p:nvGrpSpPr>
        <p:grpSpPr>
          <a:xfrm>
            <a:off x="6384032" y="1340768"/>
            <a:ext cx="3816424" cy="1368152"/>
            <a:chOff x="4860032" y="1340768"/>
            <a:chExt cx="3816424" cy="1368152"/>
          </a:xfrm>
        </p:grpSpPr>
        <p:sp>
          <p:nvSpPr>
            <p:cNvPr id="3" name="2 Bisel"/>
            <p:cNvSpPr/>
            <p:nvPr/>
          </p:nvSpPr>
          <p:spPr>
            <a:xfrm>
              <a:off x="4860032" y="1340768"/>
              <a:ext cx="3816424" cy="1368152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5004049" y="1569566"/>
              <a:ext cx="3528391" cy="92333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5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FOURTH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429001"/>
            <a:ext cx="2835156" cy="3325695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4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39835"/>
      </p:ext>
    </p:extLst>
  </p:cSld>
  <p:clrMapOvr>
    <a:masterClrMapping/>
  </p:clrMapOvr>
  <p:transition spd="slow" advClick="0" advTm="2000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36732-4088-8653-64FA-87758B9DF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475873" y="381813"/>
            <a:ext cx="9240253" cy="6143531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3394922" y="332656"/>
            <a:ext cx="1692966" cy="86409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0" b="1" dirty="0">
                <a:solidFill>
                  <a:srgbClr val="66FF33"/>
                </a:solidFill>
                <a:latin typeface="Let's go Digital" pitchFamily="2" charset="0"/>
              </a:rPr>
              <a:t>5 </a:t>
            </a:r>
            <a:r>
              <a:rPr lang="es-ES_tradnl" sz="6000" b="1" dirty="0" err="1">
                <a:solidFill>
                  <a:srgbClr val="66FF33"/>
                </a:solidFill>
                <a:latin typeface="Let's go Digital" pitchFamily="2" charset="0"/>
              </a:rPr>
              <a:t>th</a:t>
            </a:r>
            <a:endParaRPr lang="es-ES" sz="6000" b="1" dirty="0">
              <a:solidFill>
                <a:srgbClr val="66FF33"/>
              </a:solidFill>
              <a:latin typeface="Let's go Digital" pitchFamily="2" charset="0"/>
            </a:endParaRPr>
          </a:p>
        </p:txBody>
      </p:sp>
      <p:pic>
        <p:nvPicPr>
          <p:cNvPr id="5122" name="Picture 2" descr="http://worthwhilejourney.files.wordpress.com/2012/10/waiting-wom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857" y1="25750" x2="45489" y2="34500"/>
                        <a14:backgroundMark x1="43985" y1="29250" x2="43985" y2="29250"/>
                        <a14:backgroundMark x1="44737" y1="31000" x2="44737" y2="31000"/>
                        <a14:backgroundMark x1="43233" y1="27250" x2="43233" y2="27250"/>
                        <a14:backgroundMark x1="24060" y1="77000" x2="24060" y2="77000"/>
                        <a14:backgroundMark x1="24060" y1="79250" x2="24060" y2="7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9" y="2543944"/>
            <a:ext cx="2868847" cy="431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Triángulo isósceles"/>
          <p:cNvSpPr/>
          <p:nvPr/>
        </p:nvSpPr>
        <p:spPr>
          <a:xfrm>
            <a:off x="4079776" y="1484784"/>
            <a:ext cx="432048" cy="288032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6384032" y="1340769"/>
            <a:ext cx="3816424" cy="1272337"/>
            <a:chOff x="4860032" y="1340768"/>
            <a:chExt cx="3816424" cy="1272337"/>
          </a:xfrm>
        </p:grpSpPr>
        <p:sp>
          <p:nvSpPr>
            <p:cNvPr id="9" name="8 Bisel"/>
            <p:cNvSpPr/>
            <p:nvPr/>
          </p:nvSpPr>
          <p:spPr>
            <a:xfrm>
              <a:off x="4860032" y="1340768"/>
              <a:ext cx="3816424" cy="1272337"/>
            </a:xfrm>
            <a:prstGeom prst="bevel">
              <a:avLst>
                <a:gd name="adj" fmla="val 6002"/>
              </a:avLst>
            </a:prstGeom>
            <a:solidFill>
              <a:schemeClr val="tx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5004049" y="1412776"/>
              <a:ext cx="35283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algn="ctr"/>
              <a:r>
                <a:rPr lang="es-ES_tradnl" sz="7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  <a:cs typeface="DilleniaUPC" pitchFamily="18" charset="-34"/>
                </a:rPr>
                <a:t>FIFTH</a:t>
              </a:r>
              <a:endParaRPr lang="es-ES" sz="7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DilleniaUPC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4334"/>
      </p:ext>
    </p:extLst>
  </p:cSld>
  <p:clrMapOvr>
    <a:masterClrMapping/>
  </p:clrMapOvr>
  <p:transition spd="slow" advClick="0" advTm="2000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493</Words>
  <Application>Microsoft Office PowerPoint</Application>
  <PresentationFormat>Widescreen</PresentationFormat>
  <Paragraphs>208</Paragraphs>
  <Slides>51</Slides>
  <Notes>28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Aharoni</vt:lpstr>
      <vt:lpstr>Arial</vt:lpstr>
      <vt:lpstr>Arial Black</vt:lpstr>
      <vt:lpstr>Berlin Sans FB</vt:lpstr>
      <vt:lpstr>Calibri</vt:lpstr>
      <vt:lpstr>Calibri Light</vt:lpstr>
      <vt:lpstr>DilleniaUPC</vt:lpstr>
      <vt:lpstr>Let's go Digital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48</cp:revision>
  <dcterms:created xsi:type="dcterms:W3CDTF">2023-01-31T08:21:18Z</dcterms:created>
  <dcterms:modified xsi:type="dcterms:W3CDTF">2024-10-09T15:26:47Z</dcterms:modified>
</cp:coreProperties>
</file>