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305" r:id="rId3"/>
    <p:sldId id="306" r:id="rId4"/>
    <p:sldId id="301" r:id="rId5"/>
    <p:sldId id="373" r:id="rId6"/>
    <p:sldId id="374" r:id="rId7"/>
    <p:sldId id="375" r:id="rId8"/>
    <p:sldId id="376" r:id="rId9"/>
    <p:sldId id="377" r:id="rId10"/>
    <p:sldId id="378" r:id="rId11"/>
    <p:sldId id="317" r:id="rId12"/>
    <p:sldId id="318" r:id="rId13"/>
    <p:sldId id="319" r:id="rId14"/>
    <p:sldId id="351" r:id="rId15"/>
    <p:sldId id="327" r:id="rId16"/>
    <p:sldId id="352" r:id="rId17"/>
    <p:sldId id="354" r:id="rId18"/>
    <p:sldId id="353" r:id="rId19"/>
    <p:sldId id="358" r:id="rId20"/>
    <p:sldId id="355" r:id="rId21"/>
    <p:sldId id="357" r:id="rId22"/>
    <p:sldId id="359" r:id="rId23"/>
    <p:sldId id="356" r:id="rId24"/>
    <p:sldId id="360" r:id="rId25"/>
    <p:sldId id="361" r:id="rId26"/>
    <p:sldId id="362" r:id="rId27"/>
    <p:sldId id="364" r:id="rId28"/>
    <p:sldId id="363" r:id="rId29"/>
    <p:sldId id="365" r:id="rId30"/>
    <p:sldId id="366" r:id="rId31"/>
    <p:sldId id="367" r:id="rId32"/>
    <p:sldId id="368" r:id="rId33"/>
    <p:sldId id="344" r:id="rId34"/>
    <p:sldId id="369" r:id="rId35"/>
    <p:sldId id="345" r:id="rId36"/>
    <p:sldId id="370" r:id="rId37"/>
    <p:sldId id="371" r:id="rId38"/>
    <p:sldId id="372" r:id="rId39"/>
    <p:sldId id="346" r:id="rId40"/>
    <p:sldId id="347" r:id="rId41"/>
    <p:sldId id="348" r:id="rId42"/>
    <p:sldId id="34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59" d="100"/>
          <a:sy n="59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1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C3C1FC-7E93-0FE5-28CD-40CDCCA2A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04BC982-8C2A-BBF7-6FCB-F014F9D76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55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9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5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8255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3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11757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Children's Day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84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60319" y="1515040"/>
              <a:ext cx="5671361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Children's Day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FF3F93-D657-95B5-5439-062977ABB953}"/>
              </a:ext>
            </a:extLst>
          </p:cNvPr>
          <p:cNvSpPr/>
          <p:nvPr/>
        </p:nvSpPr>
        <p:spPr>
          <a:xfrm>
            <a:off x="212725" y="4120358"/>
            <a:ext cx="279360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Christmas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3613745" y="4120358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 Day</a:t>
            </a:r>
            <a:endParaRPr lang="en-VN" sz="44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2D4B5-FA9A-E6A2-1E17-C0C42E38C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384175"/>
            <a:ext cx="8667750" cy="2609850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7978775" y="4120358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 Day </a:t>
            </a:r>
          </a:p>
        </p:txBody>
      </p:sp>
      <p:pic>
        <p:nvPicPr>
          <p:cNvPr id="11" name="CD1 TRACK 29">
            <a:hlinkClick r:id="" action="ppaction://media"/>
            <a:extLst>
              <a:ext uri="{FF2B5EF4-FFF2-40B4-BE49-F238E27FC236}">
                <a16:creationId xmlns:a16="http://schemas.microsoft.com/office/drawing/2014/main" id="{01468E86-925A-F98C-C7D6-8BCADB95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1041400"/>
            <a:ext cx="406400" cy="40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pic>
        <p:nvPicPr>
          <p:cNvPr id="12" name="CD1 TRACK 29">
            <a:hlinkClick r:id="" action="ppaction://media"/>
            <a:extLst>
              <a:ext uri="{FF2B5EF4-FFF2-40B4-BE49-F238E27FC236}">
                <a16:creationId xmlns:a16="http://schemas.microsoft.com/office/drawing/2014/main" id="{0174D7D8-0A1A-B0C8-F908-87B877E55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24" end="9575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1325" y="3353991"/>
            <a:ext cx="406400" cy="406400"/>
          </a:xfrm>
          <a:prstGeom prst="rect">
            <a:avLst/>
          </a:prstGeom>
        </p:spPr>
      </p:pic>
      <p:pic>
        <p:nvPicPr>
          <p:cNvPr id="13" name="CD1 TRACK 29">
            <a:hlinkClick r:id="" action="ppaction://media"/>
            <a:extLst>
              <a:ext uri="{FF2B5EF4-FFF2-40B4-BE49-F238E27FC236}">
                <a16:creationId xmlns:a16="http://schemas.microsoft.com/office/drawing/2014/main" id="{83AEF262-A448-3457-0291-495F6B782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817" end="5935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276" y="3369867"/>
            <a:ext cx="406400" cy="406400"/>
          </a:xfrm>
          <a:prstGeom prst="rect">
            <a:avLst/>
          </a:prstGeom>
        </p:spPr>
      </p:pic>
      <p:pic>
        <p:nvPicPr>
          <p:cNvPr id="14" name="CD1 TRACK 29">
            <a:hlinkClick r:id="" action="ppaction://media"/>
            <a:extLst>
              <a:ext uri="{FF2B5EF4-FFF2-40B4-BE49-F238E27FC236}">
                <a16:creationId xmlns:a16="http://schemas.microsoft.com/office/drawing/2014/main" id="{9A390E03-12AF-6E67-CBEF-CEAA527DF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720" end="244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7600" y="3369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87"/>
            <a:ext cx="12192000" cy="284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10" name="CD1 TRACK 30">
            <a:hlinkClick r:id="" action="ppaction://media"/>
            <a:extLst>
              <a:ext uri="{FF2B5EF4-FFF2-40B4-BE49-F238E27FC236}">
                <a16:creationId xmlns:a16="http://schemas.microsoft.com/office/drawing/2014/main" id="{1BDC5588-61CF-2502-8638-E19224E20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125" y="739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10" name="CD1 TRACK 30">
            <a:hlinkClick r:id="" action="ppaction://media"/>
            <a:extLst>
              <a:ext uri="{FF2B5EF4-FFF2-40B4-BE49-F238E27FC236}">
                <a16:creationId xmlns:a16="http://schemas.microsoft.com/office/drawing/2014/main" id="{1BDC5588-61CF-2502-8638-E19224E20C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924" y="183198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4" y="2358920"/>
            <a:ext cx="5848651" cy="40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Stress</a:t>
            </a:r>
            <a:r>
              <a:rPr lang="en-US" sz="3600">
                <a:solidFill>
                  <a:srgbClr val="0070C0"/>
                </a:solidFill>
              </a:rPr>
              <a:t>: For most holidays, we usually stress the first syllable.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(Tom, Ben, Lucy, Alfie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880D3F-E5F1-0AA5-353A-101B5C445B30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1D5CC-B2C0-5721-2126-2652A6CA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F92606-1578-D0AC-C735-F63CEF19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65F549-A3DE-75D0-0300-D0D7125F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D4D23-E3CE-61BB-61B7-4E6D0F80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at school.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880D3F-E5F1-0AA5-353A-101B5C445B30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1D5CC-B2C0-5721-2126-2652A6CA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F92606-1578-D0AC-C735-F63CEF19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65F549-A3DE-75D0-0300-D0D7125F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D4D23-E3CE-61BB-61B7-4E6D0F80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52EDE1-E3FC-5448-A118-5CB2AE42003F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66F003-FB68-5E9F-C93B-4FAD73ED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F50E53-6818-FFED-2EA6-78E5D50D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151D85-9D9A-3736-D141-5ECCCB415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B533F5-3003-82E6-9BAA-D308F771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86C40B-4FBF-C5A3-2FC5-300AE61CF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83"/>
            <a:ext cx="5937555" cy="831893"/>
          </a:xfrm>
          <a:prstGeom prst="rect">
            <a:avLst/>
          </a:prstGeom>
        </p:spPr>
      </p:pic>
      <p:pic>
        <p:nvPicPr>
          <p:cNvPr id="9" name="CD1 TRACK 31">
            <a:hlinkClick r:id="" action="ppaction://media"/>
            <a:extLst>
              <a:ext uri="{FF2B5EF4-FFF2-40B4-BE49-F238E27FC236}">
                <a16:creationId xmlns:a16="http://schemas.microsoft.com/office/drawing/2014/main" id="{C4FF17D1-42E6-0B00-E80F-49A62B7F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3438" y="661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EBE94-AFE7-CF5F-AA38-2B30749F0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6819"/>
            <a:ext cx="5372100" cy="605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0D46C-4DF4-7E1E-B7C9-B2A5A7BF4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466819"/>
            <a:ext cx="4305521" cy="635033"/>
          </a:xfrm>
          <a:prstGeom prst="rect">
            <a:avLst/>
          </a:prstGeom>
        </p:spPr>
      </p:pic>
      <p:pic>
        <p:nvPicPr>
          <p:cNvPr id="6" name="CD1 TRACK 32">
            <a:hlinkClick r:id="" action="ppaction://media"/>
            <a:extLst>
              <a:ext uri="{FF2B5EF4-FFF2-40B4-BE49-F238E27FC236}">
                <a16:creationId xmlns:a16="http://schemas.microsoft.com/office/drawing/2014/main" id="{68F774FF-CBD4-74F1-89CD-03F733537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2425" y="2447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00233-727A-70EF-43EB-4E118044D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3" name="CD1 TRACK 32">
            <a:hlinkClick r:id="" action="ppaction://media"/>
            <a:extLst>
              <a:ext uri="{FF2B5EF4-FFF2-40B4-BE49-F238E27FC236}">
                <a16:creationId xmlns:a16="http://schemas.microsoft.com/office/drawing/2014/main" id="{07C03E60-5937-D5FE-C2EC-A2214F472C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17" end="81459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2D886-33E3-4462-8F8E-3CD18BCC8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28" y="1927146"/>
            <a:ext cx="6680543" cy="3162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BF2FE-BF6B-65DF-DA13-D2B00C580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768"/>
            <a:ext cx="4807197" cy="3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6F439-1E0D-5367-D730-C07D6A639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3" name="CD1 TRACK 32">
            <a:hlinkClick r:id="" action="ppaction://media"/>
            <a:extLst>
              <a:ext uri="{FF2B5EF4-FFF2-40B4-BE49-F238E27FC236}">
                <a16:creationId xmlns:a16="http://schemas.microsoft.com/office/drawing/2014/main" id="{617A4F7D-A8F5-1260-D402-73D1AF1F09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68" end="52457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FA344-D8E6-4816-90CD-BD8D6AF18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04" y="1635026"/>
            <a:ext cx="6636091" cy="3562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336B0-3448-BE1D-49C4-E66FF2FB1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337"/>
            <a:ext cx="4934204" cy="335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F1656-0CDE-E7B2-FA2A-C9E7C916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06" y="2981325"/>
            <a:ext cx="2971799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684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2B8022-98D9-D8E9-60F6-733336322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7" name="CD1 TRACK 32">
            <a:hlinkClick r:id="" action="ppaction://media"/>
            <a:extLst>
              <a:ext uri="{FF2B5EF4-FFF2-40B4-BE49-F238E27FC236}">
                <a16:creationId xmlns:a16="http://schemas.microsoft.com/office/drawing/2014/main" id="{7818BB75-8051-5B7C-0B86-3C329D3E2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76" end="32385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2EDD13-6642-7D16-7C2E-C3A6C1C4D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81" y="1806491"/>
            <a:ext cx="6566237" cy="3219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51EC9-1FA3-5ACD-7410-C9F73A21A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6" y="1812842"/>
            <a:ext cx="4769095" cy="3232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CDD2D-3979-4C8D-CA66-42CB7F20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07" y="3263900"/>
            <a:ext cx="2634994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989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C8A57-2C2C-AC75-C767-660F51EC3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19"/>
            <a:ext cx="4305521" cy="635033"/>
          </a:xfrm>
          <a:prstGeom prst="rect">
            <a:avLst/>
          </a:prstGeom>
        </p:spPr>
      </p:pic>
      <p:pic>
        <p:nvPicPr>
          <p:cNvPr id="3" name="CD1 TRACK 32">
            <a:hlinkClick r:id="" action="ppaction://media"/>
            <a:extLst>
              <a:ext uri="{FF2B5EF4-FFF2-40B4-BE49-F238E27FC236}">
                <a16:creationId xmlns:a16="http://schemas.microsoft.com/office/drawing/2014/main" id="{2AC089A1-84BF-4AF7-EF5F-8E1A3905AE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362" end="1297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72083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AD298-108A-524F-B7EC-42B4F44FC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5" y="2044627"/>
            <a:ext cx="6623390" cy="3162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F39E8-1594-5E8F-4929-B5BE1860C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" y="1847766"/>
            <a:ext cx="4832598" cy="3556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53EC1-B7EE-FE35-0EF7-A21E9FF8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187707"/>
            <a:ext cx="228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25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354D-0FEC-733E-A25D-D7E958982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7" y="1127046"/>
            <a:ext cx="4862761" cy="2301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373A00-DBE8-D8DA-42DA-6CE35584BD75}"/>
              </a:ext>
            </a:extLst>
          </p:cNvPr>
          <p:cNvGrpSpPr/>
          <p:nvPr/>
        </p:nvGrpSpPr>
        <p:grpSpPr>
          <a:xfrm>
            <a:off x="128908" y="3670300"/>
            <a:ext cx="5058889" cy="2492459"/>
            <a:chOff x="4934204" y="1635026"/>
            <a:chExt cx="6636091" cy="3562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46924B-521D-C5B8-1C57-DF0B346D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204" y="1635026"/>
              <a:ext cx="6636091" cy="35625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7DE8F7-BE4B-C4CB-7A48-9FB83788B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06" y="2981325"/>
              <a:ext cx="2971799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4C6D6A-C2F1-0E15-EAA3-6599CBE2B4EA}"/>
              </a:ext>
            </a:extLst>
          </p:cNvPr>
          <p:cNvGrpSpPr/>
          <p:nvPr/>
        </p:nvGrpSpPr>
        <p:grpSpPr>
          <a:xfrm>
            <a:off x="5937081" y="1057196"/>
            <a:ext cx="5480219" cy="2441654"/>
            <a:chOff x="5175081" y="1806491"/>
            <a:chExt cx="6566237" cy="32196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40BDE2-E177-E7DD-C2FE-69432249A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081" y="1806491"/>
              <a:ext cx="6566237" cy="32196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4C4351-C82A-30C6-656F-A5D897D99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807" y="3263900"/>
              <a:ext cx="2634994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113FEE-818F-7E32-DD11-FDB0B29D6325}"/>
              </a:ext>
            </a:extLst>
          </p:cNvPr>
          <p:cNvGrpSpPr/>
          <p:nvPr/>
        </p:nvGrpSpPr>
        <p:grpSpPr>
          <a:xfrm>
            <a:off x="5794205" y="3568700"/>
            <a:ext cx="5623095" cy="2717800"/>
            <a:chOff x="5794205" y="3670300"/>
            <a:chExt cx="6623390" cy="31624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9EF186-5FEF-16F1-744F-DEAECF70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205" y="3670300"/>
              <a:ext cx="6623390" cy="3162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BAB734-903E-6447-6E68-CF891D0DD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900" y="4813380"/>
              <a:ext cx="2286000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3" name="TRACK 07">
            <a:hlinkClick r:id="" action="ppaction://media"/>
            <a:extLst>
              <a:ext uri="{FF2B5EF4-FFF2-40B4-BE49-F238E27FC236}">
                <a16:creationId xmlns:a16="http://schemas.microsoft.com/office/drawing/2014/main" id="{B119F849-F37C-6EE1-7E46-07DF3CC9F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AF013-2906-32CD-87CD-59B78D1CC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7" y="410961"/>
            <a:ext cx="5905804" cy="622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4CE50-F2A8-F118-C7A3-5AD997E08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336"/>
            <a:ext cx="12119747" cy="3581464"/>
          </a:xfrm>
          <a:prstGeom prst="rect">
            <a:avLst/>
          </a:prstGeom>
        </p:spPr>
      </p:pic>
      <p:pic>
        <p:nvPicPr>
          <p:cNvPr id="8" name="TRACK 07">
            <a:hlinkClick r:id="" action="ppaction://media"/>
            <a:extLst>
              <a:ext uri="{FF2B5EF4-FFF2-40B4-BE49-F238E27FC236}">
                <a16:creationId xmlns:a16="http://schemas.microsoft.com/office/drawing/2014/main" id="{CF3CEB02-0D37-034B-420A-3CE11680C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313" y="518927"/>
            <a:ext cx="406400" cy="406400"/>
          </a:xfrm>
          <a:prstGeom prst="rect">
            <a:avLst/>
          </a:prstGeom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E7B3190D-DEC7-1980-8A14-1DCEA37F0B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319109" y="465773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9EA0D1F5-8DF8-E609-679E-7AA634F15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7379623" y="4844053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12F46622-B05D-BA75-2841-B469C9E1A5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331513" y="4716640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TRACK 07">
            <a:hlinkClick r:id="" action="ppaction://media"/>
            <a:extLst>
              <a:ext uri="{FF2B5EF4-FFF2-40B4-BE49-F238E27FC236}">
                <a16:creationId xmlns:a16="http://schemas.microsoft.com/office/drawing/2014/main" id="{930C3D1D-9618-1CE4-81E5-8D6D5E8167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11" end="49320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007" y="1587436"/>
            <a:ext cx="406400" cy="406400"/>
          </a:xfrm>
          <a:prstGeom prst="rect">
            <a:avLst/>
          </a:prstGeom>
        </p:spPr>
      </p:pic>
      <p:pic>
        <p:nvPicPr>
          <p:cNvPr id="13" name="TRACK 07">
            <a:hlinkClick r:id="" action="ppaction://media"/>
            <a:extLst>
              <a:ext uri="{FF2B5EF4-FFF2-40B4-BE49-F238E27FC236}">
                <a16:creationId xmlns:a16="http://schemas.microsoft.com/office/drawing/2014/main" id="{3D87C58F-EB70-DE0A-E5FE-2EA7CF455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324" end="35278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087" y="1682686"/>
            <a:ext cx="406400" cy="406400"/>
          </a:xfrm>
          <a:prstGeom prst="rect">
            <a:avLst/>
          </a:prstGeom>
        </p:spPr>
      </p:pic>
      <p:pic>
        <p:nvPicPr>
          <p:cNvPr id="14" name="TRACK 07">
            <a:hlinkClick r:id="" action="ppaction://media"/>
            <a:extLst>
              <a:ext uri="{FF2B5EF4-FFF2-40B4-BE49-F238E27FC236}">
                <a16:creationId xmlns:a16="http://schemas.microsoft.com/office/drawing/2014/main" id="{E24999BE-5B27-D6D5-A404-982847A5C6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738" end="18699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60" y="1682686"/>
            <a:ext cx="406400" cy="406400"/>
          </a:xfrm>
          <a:prstGeom prst="rect">
            <a:avLst/>
          </a:prstGeom>
        </p:spPr>
      </p:pic>
      <p:pic>
        <p:nvPicPr>
          <p:cNvPr id="15" name="TRACK 07">
            <a:hlinkClick r:id="" action="ppaction://media"/>
            <a:extLst>
              <a:ext uri="{FF2B5EF4-FFF2-40B4-BE49-F238E27FC236}">
                <a16:creationId xmlns:a16="http://schemas.microsoft.com/office/drawing/2014/main" id="{034272F7-ACFF-9778-746C-5DDAD3889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200" end="2358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2633" y="1650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1B8F6-CFBA-4EF8-E5DF-2B121765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250"/>
            <a:ext cx="6046949" cy="590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320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0083A-9E60-3F4D-0B39-542EA0B4C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9" y="1393630"/>
            <a:ext cx="11267772" cy="2287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8D579-01A4-870B-E13E-A49ACCE5D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4" y="3914737"/>
            <a:ext cx="11267772" cy="2257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255531" y="5023358"/>
            <a:ext cx="32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05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7BCE15-F768-09B7-5FEF-E1CEACB1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68" y="1121909"/>
            <a:ext cx="8826326" cy="1739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36DCC-2B9D-BF0F-890C-7BBD6C290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07" y="2949378"/>
            <a:ext cx="8901958" cy="1731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33D18-8E77-D834-CB80-8E1488292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8" y="4667988"/>
            <a:ext cx="8849016" cy="173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DDB55-B5BB-4399-E49C-28B90ECAB08E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03C26-E7CD-910E-47B5-F965BF564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6" y="513263"/>
            <a:ext cx="2629035" cy="520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398CA-5D29-2A9A-8F98-010E546068D4}"/>
              </a:ext>
            </a:extLst>
          </p:cNvPr>
          <p:cNvSpPr txBox="1"/>
          <p:nvPr/>
        </p:nvSpPr>
        <p:spPr>
          <a:xfrm>
            <a:off x="6852431" y="1376754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favorite holiday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9F4DC5-DD85-8982-1C6F-26EBCB8EA8C8}"/>
              </a:ext>
            </a:extLst>
          </p:cNvPr>
          <p:cNvSpPr txBox="1"/>
          <p:nvPr/>
        </p:nvSpPr>
        <p:spPr>
          <a:xfrm>
            <a:off x="6509531" y="1907938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 Lunar New Year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FC24B-70C0-02F2-BE7C-F79C93CA18D9}"/>
              </a:ext>
            </a:extLst>
          </p:cNvPr>
          <p:cNvSpPr txBox="1"/>
          <p:nvPr/>
        </p:nvSpPr>
        <p:spPr>
          <a:xfrm>
            <a:off x="6998334" y="3232055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favorite holiday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41E7E-030B-D13F-42ED-71C5B95C5593}"/>
              </a:ext>
            </a:extLst>
          </p:cNvPr>
          <p:cNvSpPr txBox="1"/>
          <p:nvPr/>
        </p:nvSpPr>
        <p:spPr>
          <a:xfrm>
            <a:off x="4787900" y="3763239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It's Christmas Day.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7E77C-A587-58E2-48F8-81BD75B65982}"/>
              </a:ext>
            </a:extLst>
          </p:cNvPr>
          <p:cNvSpPr txBox="1"/>
          <p:nvPr/>
        </p:nvSpPr>
        <p:spPr>
          <a:xfrm>
            <a:off x="4787900" y="5001339"/>
            <a:ext cx="606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What's          favorite holiday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FA09B-A0BA-DEFC-6937-D94CB6894B75}"/>
              </a:ext>
            </a:extLst>
          </p:cNvPr>
          <p:cNvSpPr txBox="1"/>
          <p:nvPr/>
        </p:nvSpPr>
        <p:spPr>
          <a:xfrm>
            <a:off x="4879719" y="5507926"/>
            <a:ext cx="5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 It's Teachers' 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743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3964" y="1949190"/>
            <a:ext cx="312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Baloo Chettan" panose="03080902040302020200" pitchFamily="66" charset="77"/>
              <a:ea typeface="+mn-ea"/>
              <a:cs typeface="Baloo Chettan" panose="03080902040302020200" pitchFamily="66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1828800" y="914400"/>
            <a:ext cx="8122649" cy="4833257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9473" y="1141073"/>
            <a:ext cx="6341976" cy="389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285859368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For most holidays, we usually stress the first syllable.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22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5388" y="883015"/>
            <a:ext cx="4391770" cy="484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7" y="233124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385011"/>
            <a:ext cx="4419600" cy="1946235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Halloween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8" y="573932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4" y="850443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52" y="85044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19" y="850443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19" y="2534269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3" y="2534269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02" y="2534270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51" y="4185522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4" y="4185523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22" y="4185524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45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9224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New Year's Eve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085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6726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Lunar New Year (Tết)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68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9647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Christmas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0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09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Teachers' Day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5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330</Words>
  <Application>Microsoft Office PowerPoint</Application>
  <PresentationFormat>Widescreen</PresentationFormat>
  <Paragraphs>97</Paragraphs>
  <Slides>42</Slides>
  <Notes>20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Baloo Chettan</vt:lpstr>
      <vt:lpstr>Berlin Sans FB</vt:lpstr>
      <vt:lpstr>Calibri</vt:lpstr>
      <vt:lpstr>Calibri Light</vt:lpstr>
      <vt:lpstr>Coiny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47</cp:revision>
  <dcterms:created xsi:type="dcterms:W3CDTF">2023-01-31T08:21:18Z</dcterms:created>
  <dcterms:modified xsi:type="dcterms:W3CDTF">2024-10-09T15:26:13Z</dcterms:modified>
</cp:coreProperties>
</file>