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4" r:id="rId2"/>
    <p:sldId id="305" r:id="rId3"/>
    <p:sldId id="306" r:id="rId4"/>
    <p:sldId id="290" r:id="rId5"/>
    <p:sldId id="291" r:id="rId6"/>
    <p:sldId id="292" r:id="rId7"/>
    <p:sldId id="277" r:id="rId8"/>
    <p:sldId id="278" r:id="rId9"/>
    <p:sldId id="294" r:id="rId10"/>
    <p:sldId id="289" r:id="rId11"/>
    <p:sldId id="293" r:id="rId12"/>
    <p:sldId id="295" r:id="rId13"/>
    <p:sldId id="296" r:id="rId14"/>
    <p:sldId id="287" r:id="rId15"/>
    <p:sldId id="317" r:id="rId16"/>
    <p:sldId id="318" r:id="rId17"/>
    <p:sldId id="319" r:id="rId18"/>
    <p:sldId id="320" r:id="rId19"/>
    <p:sldId id="321" r:id="rId20"/>
    <p:sldId id="351" r:id="rId21"/>
    <p:sldId id="352" r:id="rId22"/>
    <p:sldId id="353" r:id="rId23"/>
    <p:sldId id="354" r:id="rId24"/>
    <p:sldId id="355" r:id="rId25"/>
    <p:sldId id="327" r:id="rId26"/>
    <p:sldId id="328" r:id="rId27"/>
    <p:sldId id="391" r:id="rId28"/>
    <p:sldId id="398" r:id="rId29"/>
    <p:sldId id="393" r:id="rId30"/>
    <p:sldId id="399" r:id="rId31"/>
    <p:sldId id="400" r:id="rId32"/>
    <p:sldId id="335" r:id="rId33"/>
    <p:sldId id="336" r:id="rId34"/>
    <p:sldId id="337" r:id="rId35"/>
    <p:sldId id="338" r:id="rId36"/>
    <p:sldId id="339" r:id="rId37"/>
    <p:sldId id="340" r:id="rId38"/>
    <p:sldId id="356" r:id="rId39"/>
    <p:sldId id="344" r:id="rId40"/>
    <p:sldId id="342" r:id="rId41"/>
    <p:sldId id="345" r:id="rId42"/>
    <p:sldId id="343" r:id="rId43"/>
    <p:sldId id="346" r:id="rId44"/>
    <p:sldId id="347" r:id="rId45"/>
    <p:sldId id="348" r:id="rId46"/>
    <p:sldId id="34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59" d="100"/>
          <a:sy n="59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45C8BE49-28B4-465B-86CF-4E93F3DD82ED}"/>
    <pc:docChg chg="custSel modSld">
      <pc:chgData name="Phan Van Rieu (Hugo)" userId="032e726b-b6b7-45df-b0ca-e82fb010a48a" providerId="ADAL" clId="{45C8BE49-28B4-465B-86CF-4E93F3DD82ED}" dt="2024-07-16T02:18:56.599" v="0" actId="478"/>
      <pc:docMkLst>
        <pc:docMk/>
      </pc:docMkLst>
      <pc:sldChg chg="delSp mod">
        <pc:chgData name="Phan Van Rieu (Hugo)" userId="032e726b-b6b7-45df-b0ca-e82fb010a48a" providerId="ADAL" clId="{45C8BE49-28B4-465B-86CF-4E93F3DD82ED}" dt="2024-07-16T02:18:56.599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45C8BE49-28B4-465B-86CF-4E93F3DD82ED}" dt="2024-07-16T02:18:56.599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2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03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9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95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19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5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78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7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73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90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54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0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65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5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79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089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0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0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73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9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83530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26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microsoft.com/office/2007/relationships/media" Target="../media/media2.mp3"/><Relationship Id="rId21" Type="http://schemas.openxmlformats.org/officeDocument/2006/relationships/image" Target="../media/image29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8.xml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audio" Target="../media/media5.mp3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.mp3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5.png"/><Relationship Id="rId4" Type="http://schemas.openxmlformats.org/officeDocument/2006/relationships/audio" Target="../media/media1.mp3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6.png"/><Relationship Id="rId4" Type="http://schemas.openxmlformats.org/officeDocument/2006/relationships/audio" Target="../media/media5.mp3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8.png"/><Relationship Id="rId4" Type="http://schemas.openxmlformats.org/officeDocument/2006/relationships/audio" Target="../media/media6.mp3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65.jpeg"/><Relationship Id="rId10" Type="http://schemas.openxmlformats.org/officeDocument/2006/relationships/image" Target="../media/image67.jpeg"/><Relationship Id="rId4" Type="http://schemas.openxmlformats.org/officeDocument/2006/relationships/audio" Target="../media/audio2.wav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audio" Target="../media/media8.wav"/><Relationship Id="rId16" Type="http://schemas.openxmlformats.org/officeDocument/2006/relationships/image" Target="../media/image78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73.png"/><Relationship Id="rId5" Type="http://schemas.microsoft.com/office/2007/relationships/media" Target="../media/media10.wav"/><Relationship Id="rId15" Type="http://schemas.openxmlformats.org/officeDocument/2006/relationships/image" Target="../media/image77.png"/><Relationship Id="rId10" Type="http://schemas.openxmlformats.org/officeDocument/2006/relationships/notesSlide" Target="../notesSlides/notesSlide35.xml"/><Relationship Id="rId19" Type="http://schemas.openxmlformats.org/officeDocument/2006/relationships/image" Target="../media/image26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audio" Target="../media/media8.wav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73.png"/><Relationship Id="rId5" Type="http://schemas.microsoft.com/office/2007/relationships/media" Target="../media/media10.wav"/><Relationship Id="rId15" Type="http://schemas.openxmlformats.org/officeDocument/2006/relationships/image" Target="../media/image77.png"/><Relationship Id="rId10" Type="http://schemas.openxmlformats.org/officeDocument/2006/relationships/notesSlide" Target="../notesSlides/notesSlide37.xml"/><Relationship Id="rId19" Type="http://schemas.openxmlformats.org/officeDocument/2006/relationships/image" Target="../media/image26.png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0310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reading stories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languages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E054ABB1-914E-7D6C-2E6B-29CF721E5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67" y="718586"/>
            <a:ext cx="3399599" cy="24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671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languages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experiments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351B3057-8BC7-40C5-5245-42E4B1BC9D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64" y="1178633"/>
            <a:ext cx="3660806" cy="25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8997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experiments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solving problems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A59C1958-EC25-1311-3E0F-364BD5B25F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28" y="627961"/>
            <a:ext cx="4669840" cy="33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6516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computers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solving problems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C1741E2F-506F-9609-D0C8-FE6D1E981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82" y="679268"/>
            <a:ext cx="4460583" cy="32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904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TP Solu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DTP Solution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DTP Solutions"/>
          <p:cNvPicPr>
            <a:picLocks noChangeAspect="1"/>
          </p:cNvPicPr>
          <p:nvPr/>
        </p:nvPicPr>
        <p:blipFill rotWithShape="1">
          <a:blip r:embed="rId7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2372959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111305" y="1515040"/>
              <a:ext cx="5969390" cy="386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Halloween, New Year's Eve,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Lunar New Year (Tết),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Christmas, Teachers' Day,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Children's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02686" y="5330434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/ˈkrɪsməs/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Giáng 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682110" y="5323455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/ˈluːnər nuː jɪrz/</a:t>
            </a:r>
          </a:p>
          <a:p>
            <a:pPr lvl="0" algn="ctr">
              <a:defRPr/>
            </a:pPr>
            <a:r>
              <a:rPr lang="en-US" sz="2000"/>
              <a:t>tết Nguyên đán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918779" y="5332961"/>
            <a:ext cx="2106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/ˌnjuː jɪrz ˈiːv/</a:t>
            </a:r>
          </a:p>
          <a:p>
            <a:pPr lvl="0" algn="ctr">
              <a:defRPr/>
            </a:pPr>
            <a:r>
              <a:rPr lang="en-US" sz="2000"/>
              <a:t>đêm Giao thừa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743126" y="5296273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/ˈtiːtʃərz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Nhà giáo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250" y="5179073"/>
            <a:ext cx="20272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/ˌhæloʊˈiːn/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lễ hội Halloween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74822" y="5142384"/>
            <a:ext cx="2169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/ˈtʃɪldrənz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Quốc tế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Thiếu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nhi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8" name="CD1 TRACK 27">
            <a:hlinkClick r:id="" action="ppaction://media"/>
            <a:extLst>
              <a:ext uri="{FF2B5EF4-FFF2-40B4-BE49-F238E27FC236}">
                <a16:creationId xmlns:a16="http://schemas.microsoft.com/office/drawing/2014/main" id="{D94C45F8-027B-E8DD-F391-EF4C4204C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0745F7-77F3-54B4-17A8-5668234B32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6" y="1748409"/>
            <a:ext cx="1905098" cy="1911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B2DEE2-3377-106C-81C3-CD02D153B1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7" y="4394228"/>
            <a:ext cx="1422473" cy="393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A70C8-B5EC-AEB0-3B26-F51E3CF0480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77" y="1724225"/>
            <a:ext cx="1765391" cy="1968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667377-B9C7-E42C-8EE5-CB941454F28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86" y="4324466"/>
            <a:ext cx="1524078" cy="6540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62F6A5-91E5-84B0-DE26-A8CB67F225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14" y="1717265"/>
            <a:ext cx="1771741" cy="19559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9D113E-10C1-FF52-1DA5-518A7223AB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37" y="4308662"/>
            <a:ext cx="1485976" cy="6604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E7D9C1-364B-C7E2-8776-B3BF7018F0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39" y="1759510"/>
            <a:ext cx="1714588" cy="19241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1E2B6A-00DD-3C72-8F00-36C94088BF5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89" y="4308662"/>
            <a:ext cx="1409772" cy="4318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4D017EF-9F7C-3CE6-ADD6-3F61CAAF91A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99" y="1734110"/>
            <a:ext cx="1816193" cy="19495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97849C2-9FB5-2931-B360-755586941F9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77" y="4231368"/>
            <a:ext cx="1339919" cy="7239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A178C-3B85-8D82-7007-C8FD86E8F8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90" y="1676331"/>
            <a:ext cx="1816193" cy="19241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7B7A0B-0813-DBFC-2B35-BD3C0DFCCC7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89" y="4219594"/>
            <a:ext cx="1346269" cy="742988"/>
          </a:xfrm>
          <a:prstGeom prst="rect">
            <a:avLst/>
          </a:prstGeom>
        </p:spPr>
      </p:pic>
      <p:pic>
        <p:nvPicPr>
          <p:cNvPr id="47" name="Halloween">
            <a:hlinkClick r:id="" action="ppaction://media"/>
            <a:extLst>
              <a:ext uri="{FF2B5EF4-FFF2-40B4-BE49-F238E27FC236}">
                <a16:creationId xmlns:a16="http://schemas.microsoft.com/office/drawing/2014/main" id="{3D220F8B-A257-E039-4632-9CD5E6C4A0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0880" y="1350794"/>
            <a:ext cx="406400" cy="406400"/>
          </a:xfrm>
          <a:prstGeom prst="rect">
            <a:avLst/>
          </a:prstGeom>
        </p:spPr>
      </p:pic>
      <p:pic>
        <p:nvPicPr>
          <p:cNvPr id="48" name="New Year's Eve">
            <a:hlinkClick r:id="" action="ppaction://media"/>
            <a:extLst>
              <a:ext uri="{FF2B5EF4-FFF2-40B4-BE49-F238E27FC236}">
                <a16:creationId xmlns:a16="http://schemas.microsoft.com/office/drawing/2014/main" id="{0E354DE1-2D38-B5C1-276A-74E355D95E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16194" y="1367136"/>
            <a:ext cx="406400" cy="406400"/>
          </a:xfrm>
          <a:prstGeom prst="rect">
            <a:avLst/>
          </a:prstGeom>
        </p:spPr>
      </p:pic>
      <p:pic>
        <p:nvPicPr>
          <p:cNvPr id="49" name="Lunar New Year (Tết)">
            <a:hlinkClick r:id="" action="ppaction://media"/>
            <a:extLst>
              <a:ext uri="{FF2B5EF4-FFF2-40B4-BE49-F238E27FC236}">
                <a16:creationId xmlns:a16="http://schemas.microsoft.com/office/drawing/2014/main" id="{5FA01680-A150-A750-D095-EF4197C5A80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11508" y="1350796"/>
            <a:ext cx="406400" cy="406400"/>
          </a:xfrm>
          <a:prstGeom prst="rect">
            <a:avLst/>
          </a:prstGeom>
        </p:spPr>
      </p:pic>
      <p:pic>
        <p:nvPicPr>
          <p:cNvPr id="50" name="Christmas">
            <a:hlinkClick r:id="" action="ppaction://media"/>
            <a:extLst>
              <a:ext uri="{FF2B5EF4-FFF2-40B4-BE49-F238E27FC236}">
                <a16:creationId xmlns:a16="http://schemas.microsoft.com/office/drawing/2014/main" id="{3DC206A3-0BA5-1459-727A-107C77B550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49991" y="1365304"/>
            <a:ext cx="406400" cy="406400"/>
          </a:xfrm>
          <a:prstGeom prst="rect">
            <a:avLst/>
          </a:prstGeom>
        </p:spPr>
      </p:pic>
      <p:pic>
        <p:nvPicPr>
          <p:cNvPr id="51" name="Teachers' Day">
            <a:hlinkClick r:id="" action="ppaction://media"/>
            <a:extLst>
              <a:ext uri="{FF2B5EF4-FFF2-40B4-BE49-F238E27FC236}">
                <a16:creationId xmlns:a16="http://schemas.microsoft.com/office/drawing/2014/main" id="{A0434A4B-64B6-4E95-36BE-FA514D78A6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813382" y="1428761"/>
            <a:ext cx="406400" cy="406400"/>
          </a:xfrm>
          <a:prstGeom prst="rect">
            <a:avLst/>
          </a:prstGeom>
        </p:spPr>
      </p:pic>
      <p:pic>
        <p:nvPicPr>
          <p:cNvPr id="52" name="Children's Day">
            <a:hlinkClick r:id="" action="ppaction://media"/>
            <a:extLst>
              <a:ext uri="{FF2B5EF4-FFF2-40B4-BE49-F238E27FC236}">
                <a16:creationId xmlns:a16="http://schemas.microsoft.com/office/drawing/2014/main" id="{C766F94A-60F6-6465-E83C-F36AF126881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67920" y="1332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A6BAA0-1B4B-6887-D119-A9DA71AF3A25}"/>
              </a:ext>
            </a:extLst>
          </p:cNvPr>
          <p:cNvSpPr txBox="1"/>
          <p:nvPr/>
        </p:nvSpPr>
        <p:spPr>
          <a:xfrm>
            <a:off x="7728849" y="4442473"/>
            <a:ext cx="20272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/ˌhæloʊˈiːn/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lễ hội Halloween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6084E9-BBD0-AEC7-1482-3541F7FE5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868" y="1345882"/>
            <a:ext cx="4355078" cy="4803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6FFC2-912C-7FA2-FAA6-E388F5DE11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005005"/>
            <a:ext cx="5718415" cy="1223917"/>
          </a:xfrm>
          <a:prstGeom prst="rect">
            <a:avLst/>
          </a:prstGeom>
        </p:spPr>
      </p:pic>
      <p:pic>
        <p:nvPicPr>
          <p:cNvPr id="9" name="Halloween">
            <a:hlinkClick r:id="" action="ppaction://media"/>
            <a:extLst>
              <a:ext uri="{FF2B5EF4-FFF2-40B4-BE49-F238E27FC236}">
                <a16:creationId xmlns:a16="http://schemas.microsoft.com/office/drawing/2014/main" id="{1CEFDBA6-70DC-E931-9264-4AA220B0E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9305" y="2030411"/>
            <a:ext cx="406400" cy="406400"/>
          </a:xfrm>
          <a:prstGeom prst="rect">
            <a:avLst/>
          </a:prstGeom>
        </p:spPr>
      </p:pic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identify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Halloween, New Year's Eve, Lunar New Year 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What's your favorite holiday? - It's Halloween.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561F9-5ED8-2D19-B4F0-BED8DA0331D0}"/>
              </a:ext>
            </a:extLst>
          </p:cNvPr>
          <p:cNvSpPr txBox="1"/>
          <p:nvPr/>
        </p:nvSpPr>
        <p:spPr>
          <a:xfrm>
            <a:off x="7559433" y="4052672"/>
            <a:ext cx="2106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/ˌnjuː jɪrz ˈiːv/</a:t>
            </a:r>
          </a:p>
          <a:p>
            <a:pPr lvl="0" algn="ctr">
              <a:defRPr/>
            </a:pPr>
            <a:r>
              <a:rPr lang="en-US" sz="2000"/>
              <a:t>đêm Giao thừa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B64F2-031D-191A-A141-06DCDB4AE4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418" y="2044984"/>
            <a:ext cx="4816175" cy="3406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01469C-4990-B8D3-0B8A-A89F26DF9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052" y="2878426"/>
            <a:ext cx="6521306" cy="1101147"/>
          </a:xfrm>
          <a:prstGeom prst="rect">
            <a:avLst/>
          </a:prstGeom>
        </p:spPr>
      </p:pic>
      <p:pic>
        <p:nvPicPr>
          <p:cNvPr id="6" name="New Year's Eve">
            <a:hlinkClick r:id="" action="ppaction://media"/>
            <a:extLst>
              <a:ext uri="{FF2B5EF4-FFF2-40B4-BE49-F238E27FC236}">
                <a16:creationId xmlns:a16="http://schemas.microsoft.com/office/drawing/2014/main" id="{A3A22A0B-214A-7734-BE3B-B982491FBC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74094" y="20449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419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79AB4-6332-5E51-8A93-FE6562078BE7}"/>
              </a:ext>
            </a:extLst>
          </p:cNvPr>
          <p:cNvSpPr txBox="1"/>
          <p:nvPr/>
        </p:nvSpPr>
        <p:spPr>
          <a:xfrm>
            <a:off x="7235490" y="4700705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/ˈluːnər nuː jɪrz/</a:t>
            </a:r>
          </a:p>
          <a:p>
            <a:pPr lvl="0" algn="ctr">
              <a:defRPr/>
            </a:pPr>
            <a:r>
              <a:rPr lang="en-US" sz="2000"/>
              <a:t>tết Nguyên đán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Lunar New Year (Tết)">
            <a:hlinkClick r:id="" action="ppaction://media"/>
            <a:extLst>
              <a:ext uri="{FF2B5EF4-FFF2-40B4-BE49-F238E27FC236}">
                <a16:creationId xmlns:a16="http://schemas.microsoft.com/office/drawing/2014/main" id="{6B2BF2B7-6739-61D1-4485-5C9CFE71C7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1775824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81A29-99FD-B5B7-56C2-392580FB2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66" y="2378658"/>
            <a:ext cx="6717239" cy="2125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2EBB8-DE49-A810-963E-B15DF6E56A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2" y="1851212"/>
            <a:ext cx="4948918" cy="3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08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738BB-8D41-4617-0F3C-ACA6D996F3CE}"/>
              </a:ext>
            </a:extLst>
          </p:cNvPr>
          <p:cNvSpPr txBox="1"/>
          <p:nvPr/>
        </p:nvSpPr>
        <p:spPr>
          <a:xfrm>
            <a:off x="7166700" y="4688666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/ˈkrɪsməs/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Giáng 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Christmas">
            <a:hlinkClick r:id="" action="ppaction://media"/>
            <a:extLst>
              <a:ext uri="{FF2B5EF4-FFF2-40B4-BE49-F238E27FC236}">
                <a16:creationId xmlns:a16="http://schemas.microsoft.com/office/drawing/2014/main" id="{8D2CF3BC-0DA0-5F38-8BB4-8943AA1035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6105" y="165554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EDC0F-C55E-F3E7-78C8-8FEB82E1D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93" y="2963920"/>
            <a:ext cx="6783387" cy="1530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96C4B-8807-77C0-ACEE-562172152B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25" y="1394607"/>
            <a:ext cx="45910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407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864F89-B649-B858-2DCE-91BC6C935DBB}"/>
              </a:ext>
            </a:extLst>
          </p:cNvPr>
          <p:cNvSpPr txBox="1"/>
          <p:nvPr/>
        </p:nvSpPr>
        <p:spPr>
          <a:xfrm>
            <a:off x="7456636" y="3784973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/ˈtiːtʃərz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Nhà giáo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3" name="Teachers' Day">
            <a:hlinkClick r:id="" action="ppaction://media"/>
            <a:extLst>
              <a:ext uri="{FF2B5EF4-FFF2-40B4-BE49-F238E27FC236}">
                <a16:creationId xmlns:a16="http://schemas.microsoft.com/office/drawing/2014/main" id="{7E69FEF9-C782-0053-E53B-268EE9691F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3692" y="144146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9801E7-2273-3060-FB48-098CEDA2DC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18" y="2323884"/>
            <a:ext cx="6316662" cy="121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404D7-146B-9199-DDB3-C056909FD7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" y="1522508"/>
            <a:ext cx="5318518" cy="38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616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id="{31CD5D9E-15DE-526F-AA4B-6909EB309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28257-D719-365D-823E-ADCD8970A0C6}"/>
              </a:ext>
            </a:extLst>
          </p:cNvPr>
          <p:cNvSpPr txBox="1"/>
          <p:nvPr/>
        </p:nvSpPr>
        <p:spPr>
          <a:xfrm>
            <a:off x="7209090" y="4278495"/>
            <a:ext cx="2169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/ˈtʃɪldrənz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Quốc tế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Thiếu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nhi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3" name="Children's Day">
            <a:hlinkClick r:id="" action="ppaction://media"/>
            <a:extLst>
              <a:ext uri="{FF2B5EF4-FFF2-40B4-BE49-F238E27FC236}">
                <a16:creationId xmlns:a16="http://schemas.microsoft.com/office/drawing/2014/main" id="{85761F25-9303-E396-947D-10DAA73A46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0856" y="1840312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6C166-7861-A2B0-3DD4-DCBFF6EAF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2916826"/>
            <a:ext cx="6946900" cy="1291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C1A6F-A015-6E30-6E3A-B741C5D20B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4" y="1662994"/>
            <a:ext cx="4968945" cy="32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949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5600"/>
            <a:ext cx="12192000" cy="5990577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080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9" b="-3261"/>
          <a:stretch/>
        </p:blipFill>
        <p:spPr>
          <a:xfrm>
            <a:off x="5283852" y="2363089"/>
            <a:ext cx="1523775" cy="1736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 b="5777"/>
          <a:stretch/>
        </p:blipFill>
        <p:spPr>
          <a:xfrm>
            <a:off x="3361721" y="2660551"/>
            <a:ext cx="1254973" cy="1224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73" r="4498" b="-870"/>
          <a:stretch/>
        </p:blipFill>
        <p:spPr>
          <a:xfrm>
            <a:off x="9709978" y="2617490"/>
            <a:ext cx="1121108" cy="1366500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312702" y="5243885"/>
            <a:ext cx="229096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2445517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Halloween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999" y="2812818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2703"/>
          <a:stretch/>
        </p:blipFill>
        <p:spPr>
          <a:xfrm>
            <a:off x="7422422" y="2465874"/>
            <a:ext cx="1515853" cy="15410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b="-1423"/>
          <a:stretch/>
        </p:blipFill>
        <p:spPr>
          <a:xfrm>
            <a:off x="1183170" y="2617490"/>
            <a:ext cx="1229730" cy="1387908"/>
          </a:xfrm>
          <a:prstGeom prst="rect">
            <a:avLst/>
          </a:prstGeom>
        </p:spPr>
      </p:pic>
      <p:grpSp>
        <p:nvGrpSpPr>
          <p:cNvPr id="42" name="Google Shape;258;p25"/>
          <p:cNvGrpSpPr/>
          <p:nvPr/>
        </p:nvGrpSpPr>
        <p:grpSpPr>
          <a:xfrm rot="20111204">
            <a:off x="309435" y="684240"/>
            <a:ext cx="1762563" cy="1388012"/>
            <a:chOff x="6075750" y="3009125"/>
            <a:chExt cx="550400" cy="463175"/>
          </a:xfrm>
        </p:grpSpPr>
        <p:sp>
          <p:nvSpPr>
            <p:cNvPr id="4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5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343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0350" y="422737"/>
            <a:ext cx="12192000" cy="594672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378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r="3655"/>
          <a:stretch/>
        </p:blipFill>
        <p:spPr>
          <a:xfrm>
            <a:off x="5491551" y="2897214"/>
            <a:ext cx="1202916" cy="94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2498552" y="5243885"/>
            <a:ext cx="310511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Teachers'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27662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69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4138"/>
          <a:stretch/>
        </p:blipFill>
        <p:spPr>
          <a:xfrm>
            <a:off x="9983174" y="2903019"/>
            <a:ext cx="1195693" cy="954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3379008" y="2859173"/>
            <a:ext cx="1295986" cy="949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7710092" y="2897214"/>
            <a:ext cx="1295986" cy="949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5949"/>
          <a:stretch/>
        </p:blipFill>
        <p:spPr>
          <a:xfrm>
            <a:off x="1175772" y="2767656"/>
            <a:ext cx="1214553" cy="1008966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340517" y="6816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2988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259"/>
            <a:ext cx="12192000" cy="5985482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12364" y="642921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2725"/>
          <a:stretch/>
        </p:blipFill>
        <p:spPr>
          <a:xfrm>
            <a:off x="5488879" y="2658551"/>
            <a:ext cx="1174883" cy="1183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3270579" y="2797108"/>
            <a:ext cx="1332882" cy="101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2" r="14292"/>
          <a:stretch/>
        </p:blipFill>
        <p:spPr>
          <a:xfrm>
            <a:off x="1112994" y="2730401"/>
            <a:ext cx="1046880" cy="1100403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2281646" y="5243885"/>
            <a:ext cx="3322018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332086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Lunar New Year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75982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7519529" y="2805760"/>
            <a:ext cx="1332882" cy="1014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r="10346"/>
          <a:stretch/>
        </p:blipFill>
        <p:spPr>
          <a:xfrm>
            <a:off x="9769898" y="2836620"/>
            <a:ext cx="1195656" cy="113171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417874" y="695189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89526" y="49670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70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0146"/>
            <a:ext cx="12192000" cy="594672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378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5209"/>
          <a:stretch/>
        </p:blipFill>
        <p:spPr>
          <a:xfrm>
            <a:off x="5491551" y="2897214"/>
            <a:ext cx="1202916" cy="94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2407545" y="5243885"/>
            <a:ext cx="3196119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Year's Eva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27662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69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5676"/>
          <a:stretch/>
        </p:blipFill>
        <p:spPr>
          <a:xfrm>
            <a:off x="9983174" y="2903019"/>
            <a:ext cx="1195693" cy="954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3379008" y="2859173"/>
            <a:ext cx="1295986" cy="949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7710092" y="2897214"/>
            <a:ext cx="1295986" cy="949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7426"/>
          <a:stretch/>
        </p:blipFill>
        <p:spPr>
          <a:xfrm>
            <a:off x="1175772" y="2767656"/>
            <a:ext cx="1214553" cy="1008966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340517" y="6816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849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259"/>
            <a:ext cx="12192000" cy="5985482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12364" y="642921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b="3152"/>
          <a:stretch/>
        </p:blipFill>
        <p:spPr>
          <a:xfrm>
            <a:off x="5488879" y="2658551"/>
            <a:ext cx="1174883" cy="1183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3270579" y="2797108"/>
            <a:ext cx="1332882" cy="101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b="1096"/>
          <a:stretch/>
        </p:blipFill>
        <p:spPr>
          <a:xfrm>
            <a:off x="1112994" y="2546365"/>
            <a:ext cx="1221966" cy="1284440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2281646" y="5243885"/>
            <a:ext cx="3322018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332086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865887"/>
            <a:ext cx="941294" cy="9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6402"/>
          <a:stretch/>
        </p:blipFill>
        <p:spPr>
          <a:xfrm>
            <a:off x="7519529" y="2805760"/>
            <a:ext cx="1332882" cy="1014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" b="5963"/>
          <a:stretch/>
        </p:blipFill>
        <p:spPr>
          <a:xfrm>
            <a:off x="9769898" y="2836620"/>
            <a:ext cx="1195656" cy="113171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417874" y="695189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89526" y="49670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950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5FAB88-FDEF-3D4F-0DDB-09E9F59B7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" y="1615982"/>
            <a:ext cx="12023355" cy="2625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3FD71-C237-609E-B887-6106A1798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6"/>
            <a:ext cx="4750044" cy="5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00720" y="1326236"/>
              <a:ext cx="5790560" cy="348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your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Halloween.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her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Christmas.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6E26E-DC75-46E4-F35F-75A1212B2A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35" y="4755777"/>
            <a:ext cx="2478566" cy="1553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DD1B9D-799E-7153-2633-FCB3702729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" y="2562203"/>
            <a:ext cx="1282552" cy="1423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3D9A13-C7A3-D089-6CF6-C596CAA010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28" y="1896113"/>
            <a:ext cx="5618422" cy="8710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3D08C9-8556-A6AA-DD6E-69555279C5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82" y="3104302"/>
            <a:ext cx="3268034" cy="84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42A0B9-D93D-1080-3394-0CA8AE419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71" y="3985953"/>
            <a:ext cx="5596679" cy="8453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8DE136-5A18-2F16-6015-3975B9FFC9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02" y="5087045"/>
            <a:ext cx="3268034" cy="9140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52D072-F4E7-C6E1-84C6-6589510468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45" y="3429000"/>
            <a:ext cx="1435517" cy="15296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7F9E7D-66AF-AFFD-E043-185528C71D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63" y="2408339"/>
            <a:ext cx="2478566" cy="1473176"/>
          </a:xfrm>
          <a:prstGeom prst="rect">
            <a:avLst/>
          </a:prstGeom>
        </p:spPr>
      </p:pic>
      <p:pic>
        <p:nvPicPr>
          <p:cNvPr id="42" name="MCH1">
            <a:hlinkClick r:id="" action="ppaction://media"/>
            <a:extLst>
              <a:ext uri="{FF2B5EF4-FFF2-40B4-BE49-F238E27FC236}">
                <a16:creationId xmlns:a16="http://schemas.microsoft.com/office/drawing/2014/main" id="{1E38F745-634E-A471-8FFE-7C30DAFDD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64410" y="1489713"/>
            <a:ext cx="406400" cy="406400"/>
          </a:xfrm>
          <a:prstGeom prst="rect">
            <a:avLst/>
          </a:prstGeom>
        </p:spPr>
      </p:pic>
      <p:pic>
        <p:nvPicPr>
          <p:cNvPr id="43" name="MCTL1">
            <a:hlinkClick r:id="" action="ppaction://media"/>
            <a:extLst>
              <a:ext uri="{FF2B5EF4-FFF2-40B4-BE49-F238E27FC236}">
                <a16:creationId xmlns:a16="http://schemas.microsoft.com/office/drawing/2014/main" id="{7BB96F7A-E7D6-0E2A-5578-1BE376AE15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3126" y="2619353"/>
            <a:ext cx="406400" cy="406400"/>
          </a:xfrm>
          <a:prstGeom prst="rect">
            <a:avLst/>
          </a:prstGeom>
        </p:spPr>
      </p:pic>
      <p:pic>
        <p:nvPicPr>
          <p:cNvPr id="44" name="MCH2">
            <a:hlinkClick r:id="" action="ppaction://media"/>
            <a:extLst>
              <a:ext uri="{FF2B5EF4-FFF2-40B4-BE49-F238E27FC236}">
                <a16:creationId xmlns:a16="http://schemas.microsoft.com/office/drawing/2014/main" id="{2ADB3132-1F7C-CA99-063B-01BAE92A3C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64410" y="3563252"/>
            <a:ext cx="406400" cy="406400"/>
          </a:xfrm>
          <a:prstGeom prst="rect">
            <a:avLst/>
          </a:prstGeom>
        </p:spPr>
      </p:pic>
      <p:pic>
        <p:nvPicPr>
          <p:cNvPr id="45" name="MCLT2">
            <a:hlinkClick r:id="" action="ppaction://media"/>
            <a:extLst>
              <a:ext uri="{FF2B5EF4-FFF2-40B4-BE49-F238E27FC236}">
                <a16:creationId xmlns:a16="http://schemas.microsoft.com/office/drawing/2014/main" id="{07450CB1-BB24-9827-EE58-3110414986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99526" y="4708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D9CA8-49D8-C794-2023-8A9A6CBAF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35" y="4755777"/>
            <a:ext cx="2478566" cy="155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9DD0C8-2F4C-C631-7932-36756AA67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7" y="2562203"/>
            <a:ext cx="1282552" cy="142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7C48D6-5D6D-0A58-AA26-0BECCDBFD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28" y="1896113"/>
            <a:ext cx="5618422" cy="8710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5793D5-56C0-0D55-252E-7233D7C4F3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82" y="3104302"/>
            <a:ext cx="3268034" cy="849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8C5DA1-9657-F9B9-39A3-AD32A2C356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71" y="3985953"/>
            <a:ext cx="5596679" cy="8453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5F63E3-0B2F-0011-84CA-D62B8EEE0E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02" y="5087045"/>
            <a:ext cx="3268034" cy="914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392D68-8CFF-C658-C5AC-01FA62D597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45" y="3429000"/>
            <a:ext cx="1435517" cy="15296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1E080C-23AB-C515-22DE-83F61099C4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63" y="2408339"/>
            <a:ext cx="2478566" cy="1473176"/>
          </a:xfrm>
          <a:prstGeom prst="rect">
            <a:avLst/>
          </a:prstGeom>
        </p:spPr>
      </p:pic>
      <p:pic>
        <p:nvPicPr>
          <p:cNvPr id="31" name="MCH1">
            <a:hlinkClick r:id="" action="ppaction://media"/>
            <a:extLst>
              <a:ext uri="{FF2B5EF4-FFF2-40B4-BE49-F238E27FC236}">
                <a16:creationId xmlns:a16="http://schemas.microsoft.com/office/drawing/2014/main" id="{83D3EDF4-C067-DD8B-43F2-279BD3C54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53539" y="1489713"/>
            <a:ext cx="406400" cy="40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CB5A41-48DE-7759-3AF8-36BEC69CA6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39"/>
            <a:ext cx="5327924" cy="622332"/>
          </a:xfrm>
          <a:prstGeom prst="rect">
            <a:avLst/>
          </a:prstGeom>
        </p:spPr>
      </p:pic>
      <p:pic>
        <p:nvPicPr>
          <p:cNvPr id="34" name="MCTL1">
            <a:hlinkClick r:id="" action="ppaction://media"/>
            <a:extLst>
              <a:ext uri="{FF2B5EF4-FFF2-40B4-BE49-F238E27FC236}">
                <a16:creationId xmlns:a16="http://schemas.microsoft.com/office/drawing/2014/main" id="{7DDB7DDA-2799-F855-466E-048FC0773E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3126" y="2562203"/>
            <a:ext cx="406400" cy="406400"/>
          </a:xfrm>
          <a:prstGeom prst="rect">
            <a:avLst/>
          </a:prstGeom>
        </p:spPr>
      </p:pic>
      <p:pic>
        <p:nvPicPr>
          <p:cNvPr id="35" name="MCH2">
            <a:hlinkClick r:id="" action="ppaction://media"/>
            <a:extLst>
              <a:ext uri="{FF2B5EF4-FFF2-40B4-BE49-F238E27FC236}">
                <a16:creationId xmlns:a16="http://schemas.microsoft.com/office/drawing/2014/main" id="{037B890B-6ABB-7548-9C35-B540506217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80061" y="3527033"/>
            <a:ext cx="406400" cy="406400"/>
          </a:xfrm>
          <a:prstGeom prst="rect">
            <a:avLst/>
          </a:prstGeom>
        </p:spPr>
      </p:pic>
      <p:pic>
        <p:nvPicPr>
          <p:cNvPr id="36" name="MCLT2">
            <a:hlinkClick r:id="" action="ppaction://media"/>
            <a:extLst>
              <a:ext uri="{FF2B5EF4-FFF2-40B4-BE49-F238E27FC236}">
                <a16:creationId xmlns:a16="http://schemas.microsoft.com/office/drawing/2014/main" id="{0C117D5A-A61B-83FB-212C-CF2669FEDEC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48614" y="4628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2E272-21C3-EB9F-0889-1AEDF0BA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328"/>
            <a:ext cx="12192000" cy="553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1CB4D1-910A-9103-1B98-614B91EB5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894"/>
            <a:ext cx="5315223" cy="660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A0405-9CBB-45E4-C2DD-A5B60C88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499" y="1724025"/>
            <a:ext cx="167640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A3E2E-12C7-7DAD-C486-38FA8885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23" y="3581400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05CC5-762A-1B6F-8EB7-FC07778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423" y="3551097"/>
            <a:ext cx="2393677" cy="7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407B7-7037-1AA3-456C-2E750C7E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23" y="5348181"/>
            <a:ext cx="318107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E1A4B-8379-C09A-BDEA-3B196C2C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288" y="5781428"/>
            <a:ext cx="2660377" cy="7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664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DTP Solutions">
            <a:extLst>
              <a:ext uri="{FF2B5EF4-FFF2-40B4-BE49-F238E27FC236}">
                <a16:creationId xmlns:a16="http://schemas.microsoft.com/office/drawing/2014/main" id="{8E7C31F8-80C4-3962-B780-9D9F806FFE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01" y="1123950"/>
            <a:ext cx="37242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0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282" y="428228"/>
            <a:ext cx="5862680" cy="59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11EA5-9A79-9C0B-1C81-3E541065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874711"/>
            <a:ext cx="10833100" cy="4555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B6CF9C-E50E-E0CC-B1BB-A2994BB14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57" y="1055518"/>
            <a:ext cx="6509085" cy="81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2F588-45CA-2AFB-23FA-221C889C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23" y="2146215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B57D11-A004-E4E6-E530-FA085D09B1FE}"/>
              </a:ext>
            </a:extLst>
          </p:cNvPr>
          <p:cNvCxnSpPr/>
          <p:nvPr/>
        </p:nvCxnSpPr>
        <p:spPr>
          <a:xfrm>
            <a:off x="6261099" y="1625600"/>
            <a:ext cx="109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40075E8-36F5-B37A-8810-DC64C171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4227288"/>
            <a:ext cx="1771377" cy="15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436A02-7034-51D7-9E6A-1D3BDC093BCC}"/>
              </a:ext>
            </a:extLst>
          </p:cNvPr>
          <p:cNvCxnSpPr>
            <a:cxnSpLocks/>
          </p:cNvCxnSpPr>
          <p:nvPr/>
        </p:nvCxnSpPr>
        <p:spPr>
          <a:xfrm>
            <a:off x="3559311" y="1371600"/>
            <a:ext cx="16857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A268B22-700B-68A4-4576-C2F09E26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11" y="2881312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7A78E2-632D-49A1-4174-2F03381C3CDA}"/>
              </a:ext>
            </a:extLst>
          </p:cNvPr>
          <p:cNvCxnSpPr/>
          <p:nvPr/>
        </p:nvCxnSpPr>
        <p:spPr>
          <a:xfrm>
            <a:off x="7692887" y="1625600"/>
            <a:ext cx="109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D487DDB-5166-275B-E941-17A6D99D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11" y="4655542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56305B-D82D-865F-545D-3CCED8134817}"/>
              </a:ext>
            </a:extLst>
          </p:cNvPr>
          <p:cNvCxnSpPr>
            <a:cxnSpLocks/>
          </p:cNvCxnSpPr>
          <p:nvPr/>
        </p:nvCxnSpPr>
        <p:spPr>
          <a:xfrm>
            <a:off x="3559311" y="1625600"/>
            <a:ext cx="2371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66B6AD6-D1AC-3ED8-AC03-6FFF5B71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623" y="1874710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543584-BAE3-0AE2-D971-925B25047B37}"/>
              </a:ext>
            </a:extLst>
          </p:cNvPr>
          <p:cNvCxnSpPr>
            <a:cxnSpLocks/>
          </p:cNvCxnSpPr>
          <p:nvPr/>
        </p:nvCxnSpPr>
        <p:spPr>
          <a:xfrm>
            <a:off x="5549899" y="1371600"/>
            <a:ext cx="15875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282" y="484014"/>
            <a:ext cx="5205451" cy="545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084" y="1130345"/>
            <a:ext cx="11005832" cy="5352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AD57F-E49A-3D4F-6A6B-86D2233D7A31}"/>
              </a:ext>
            </a:extLst>
          </p:cNvPr>
          <p:cNvSpPr txBox="1"/>
          <p:nvPr/>
        </p:nvSpPr>
        <p:spPr>
          <a:xfrm>
            <a:off x="5601542" y="1045887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BEA4F-7988-579F-FEC6-E767A851219C}"/>
              </a:ext>
            </a:extLst>
          </p:cNvPr>
          <p:cNvSpPr txBox="1"/>
          <p:nvPr/>
        </p:nvSpPr>
        <p:spPr>
          <a:xfrm>
            <a:off x="5005438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058F3-E114-3AAD-72B8-9B55EF93356D}"/>
              </a:ext>
            </a:extLst>
          </p:cNvPr>
          <p:cNvSpPr txBox="1"/>
          <p:nvPr/>
        </p:nvSpPr>
        <p:spPr>
          <a:xfrm>
            <a:off x="5005438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DE533-29B1-F6AA-44DA-ECA7F161A4E5}"/>
              </a:ext>
            </a:extLst>
          </p:cNvPr>
          <p:cNvSpPr txBox="1"/>
          <p:nvPr/>
        </p:nvSpPr>
        <p:spPr>
          <a:xfrm>
            <a:off x="5031680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F6F50B-A7E5-1903-D65A-21390A317033}"/>
              </a:ext>
            </a:extLst>
          </p:cNvPr>
          <p:cNvSpPr txBox="1"/>
          <p:nvPr/>
        </p:nvSpPr>
        <p:spPr>
          <a:xfrm>
            <a:off x="5885733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267C1-FEBE-3910-A58A-D7A9ED677167}"/>
              </a:ext>
            </a:extLst>
          </p:cNvPr>
          <p:cNvSpPr txBox="1"/>
          <p:nvPr/>
        </p:nvSpPr>
        <p:spPr>
          <a:xfrm>
            <a:off x="4204542" y="2014335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DAA71A-2A87-32ED-EDE8-E48C329312BF}"/>
              </a:ext>
            </a:extLst>
          </p:cNvPr>
          <p:cNvSpPr txBox="1"/>
          <p:nvPr/>
        </p:nvSpPr>
        <p:spPr>
          <a:xfrm>
            <a:off x="4210831" y="1104516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444F82-A984-5A6D-8060-3D506A785A9F}"/>
              </a:ext>
            </a:extLst>
          </p:cNvPr>
          <p:cNvSpPr txBox="1"/>
          <p:nvPr/>
        </p:nvSpPr>
        <p:spPr>
          <a:xfrm>
            <a:off x="4248931" y="2949979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3CD00-5B5E-BA03-75C4-269AD53C024A}"/>
              </a:ext>
            </a:extLst>
          </p:cNvPr>
          <p:cNvSpPr txBox="1"/>
          <p:nvPr/>
        </p:nvSpPr>
        <p:spPr>
          <a:xfrm>
            <a:off x="4255220" y="3906151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B28C90-768D-4BE1-715C-52A70F37744D}"/>
              </a:ext>
            </a:extLst>
          </p:cNvPr>
          <p:cNvSpPr txBox="1"/>
          <p:nvPr/>
        </p:nvSpPr>
        <p:spPr>
          <a:xfrm>
            <a:off x="4280620" y="4871338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1FD868-AC28-88C5-35ED-E93580A7357B}"/>
              </a:ext>
            </a:extLst>
          </p:cNvPr>
          <p:cNvSpPr txBox="1"/>
          <p:nvPr/>
        </p:nvSpPr>
        <p:spPr>
          <a:xfrm>
            <a:off x="5933548" y="1067101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0698E8-3FEC-7320-DD3E-4B413F3FE894}"/>
              </a:ext>
            </a:extLst>
          </p:cNvPr>
          <p:cNvSpPr txBox="1"/>
          <p:nvPr/>
        </p:nvSpPr>
        <p:spPr>
          <a:xfrm>
            <a:off x="6749733" y="1092933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2E5975-0842-D2DE-6F46-2C39B6F7EA5D}"/>
              </a:ext>
            </a:extLst>
          </p:cNvPr>
          <p:cNvSpPr txBox="1"/>
          <p:nvPr/>
        </p:nvSpPr>
        <p:spPr>
          <a:xfrm>
            <a:off x="8026133" y="1090757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89F6D4-829C-AA20-26E8-C96B0244B2F9}"/>
              </a:ext>
            </a:extLst>
          </p:cNvPr>
          <p:cNvSpPr txBox="1"/>
          <p:nvPr/>
        </p:nvSpPr>
        <p:spPr>
          <a:xfrm>
            <a:off x="9602060" y="1104516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F453CD-F26F-3EB0-186C-51C866ACCE8A}"/>
              </a:ext>
            </a:extLst>
          </p:cNvPr>
          <p:cNvSpPr txBox="1"/>
          <p:nvPr/>
        </p:nvSpPr>
        <p:spPr>
          <a:xfrm>
            <a:off x="5933548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73947C-5D0B-BCBC-94BE-D651759C1F7C}"/>
              </a:ext>
            </a:extLst>
          </p:cNvPr>
          <p:cNvSpPr txBox="1"/>
          <p:nvPr/>
        </p:nvSpPr>
        <p:spPr>
          <a:xfrm>
            <a:off x="6415004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BE111-AF77-1F38-262B-967FCB1D382E}"/>
              </a:ext>
            </a:extLst>
          </p:cNvPr>
          <p:cNvSpPr txBox="1"/>
          <p:nvPr/>
        </p:nvSpPr>
        <p:spPr>
          <a:xfrm>
            <a:off x="7621610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C93D06-08D5-9CF6-5294-E7B7C6EBBD20}"/>
              </a:ext>
            </a:extLst>
          </p:cNvPr>
          <p:cNvSpPr txBox="1"/>
          <p:nvPr/>
        </p:nvSpPr>
        <p:spPr>
          <a:xfrm>
            <a:off x="9267331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3778CF-8EBF-426E-4DF2-8D92989D9931}"/>
              </a:ext>
            </a:extLst>
          </p:cNvPr>
          <p:cNvSpPr txBox="1"/>
          <p:nvPr/>
        </p:nvSpPr>
        <p:spPr>
          <a:xfrm>
            <a:off x="9676443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6BD14B-62CF-2885-3029-2CC9C5389D08}"/>
              </a:ext>
            </a:extLst>
          </p:cNvPr>
          <p:cNvSpPr txBox="1"/>
          <p:nvPr/>
        </p:nvSpPr>
        <p:spPr>
          <a:xfrm>
            <a:off x="5426542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ACD075-F04F-74EC-2528-E5CE288A2CDB}"/>
              </a:ext>
            </a:extLst>
          </p:cNvPr>
          <p:cNvSpPr txBox="1"/>
          <p:nvPr/>
        </p:nvSpPr>
        <p:spPr>
          <a:xfrm>
            <a:off x="6780302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0CA455-E2C5-78F7-0C51-1173A221CF4D}"/>
              </a:ext>
            </a:extLst>
          </p:cNvPr>
          <p:cNvSpPr txBox="1"/>
          <p:nvPr/>
        </p:nvSpPr>
        <p:spPr>
          <a:xfrm>
            <a:off x="8118968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4531EE-D731-0E35-2885-4D11751FFCFE}"/>
              </a:ext>
            </a:extLst>
          </p:cNvPr>
          <p:cNvSpPr txBox="1"/>
          <p:nvPr/>
        </p:nvSpPr>
        <p:spPr>
          <a:xfrm>
            <a:off x="9267331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A517A3-2DB9-3B56-236A-8FBCD26C5555}"/>
              </a:ext>
            </a:extLst>
          </p:cNvPr>
          <p:cNvSpPr txBox="1"/>
          <p:nvPr/>
        </p:nvSpPr>
        <p:spPr>
          <a:xfrm>
            <a:off x="9676443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C5B438-BF6D-C09F-540E-702C36CEF63D}"/>
              </a:ext>
            </a:extLst>
          </p:cNvPr>
          <p:cNvSpPr txBox="1"/>
          <p:nvPr/>
        </p:nvSpPr>
        <p:spPr>
          <a:xfrm>
            <a:off x="5946585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0CD8F6-55E1-2936-1892-6A890FFB439C}"/>
              </a:ext>
            </a:extLst>
          </p:cNvPr>
          <p:cNvSpPr txBox="1"/>
          <p:nvPr/>
        </p:nvSpPr>
        <p:spPr>
          <a:xfrm>
            <a:off x="6415004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5F1C8E-0740-FACE-FDC7-C15A935996BC}"/>
              </a:ext>
            </a:extLst>
          </p:cNvPr>
          <p:cNvSpPr txBox="1"/>
          <p:nvPr/>
        </p:nvSpPr>
        <p:spPr>
          <a:xfrm>
            <a:off x="7413507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AC321C-AC7E-CDF4-CEF1-A85EE458B82B}"/>
              </a:ext>
            </a:extLst>
          </p:cNvPr>
          <p:cNvSpPr txBox="1"/>
          <p:nvPr/>
        </p:nvSpPr>
        <p:spPr>
          <a:xfrm>
            <a:off x="9936789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6FDF13-03C7-2468-8796-B45160167FCC}"/>
              </a:ext>
            </a:extLst>
          </p:cNvPr>
          <p:cNvSpPr txBox="1"/>
          <p:nvPr/>
        </p:nvSpPr>
        <p:spPr>
          <a:xfrm>
            <a:off x="10345901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7E617C-0DBE-093A-75A7-66EC8979EBB8}"/>
              </a:ext>
            </a:extLst>
          </p:cNvPr>
          <p:cNvSpPr txBox="1"/>
          <p:nvPr/>
        </p:nvSpPr>
        <p:spPr>
          <a:xfrm>
            <a:off x="6744049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7B742B-29EC-4DD9-38D8-9DE44D3CBE6E}"/>
              </a:ext>
            </a:extLst>
          </p:cNvPr>
          <p:cNvSpPr txBox="1"/>
          <p:nvPr/>
        </p:nvSpPr>
        <p:spPr>
          <a:xfrm>
            <a:off x="7154975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99CD37-B750-DE24-7E8B-F422D19EECC2}"/>
              </a:ext>
            </a:extLst>
          </p:cNvPr>
          <p:cNvSpPr txBox="1"/>
          <p:nvPr/>
        </p:nvSpPr>
        <p:spPr>
          <a:xfrm>
            <a:off x="8082966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  <p:bldP spid="9" grpId="0"/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Halloween, NewYear's Eve, Lunar New Year (Tết), Christmas, Teachers' Day,</a:t>
            </a:r>
          </a:p>
          <a:p>
            <a:r>
              <a:rPr lang="en-US" sz="3600" i="1">
                <a:solidFill>
                  <a:srgbClr val="0070C0"/>
                </a:solidFill>
              </a:rPr>
              <a:t> Children's 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12)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21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04B2E39A-9335-11E1-7692-3A2FA09C95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29" y="1155717"/>
            <a:ext cx="2757591" cy="23767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215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EFB881F6-CBC7-2EC5-70AF-FD9707C5F6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01" y="1040846"/>
            <a:ext cx="3104146" cy="27002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412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Geography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3E5867CA-AD18-84E1-635A-E17E1E338C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5" y="662179"/>
            <a:ext cx="3104145" cy="26002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125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Vietnamese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9679B07B-E7F9-1234-FE06-BBC538F62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14" y="897761"/>
            <a:ext cx="3062416" cy="26354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33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computers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things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id="{1B68AE6A-EBBE-DBA8-9567-4329332FE5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42" y="209219"/>
            <a:ext cx="4981249" cy="36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9682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550</Words>
  <Application>Microsoft Office PowerPoint</Application>
  <PresentationFormat>Widescreen</PresentationFormat>
  <Paragraphs>207</Paragraphs>
  <Slides>46</Slides>
  <Notes>46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Berlin Sans FB</vt:lpstr>
      <vt:lpstr>Calibri</vt:lpstr>
      <vt:lpstr>Calibri Light</vt:lpstr>
      <vt:lpstr>Century Gothic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46</cp:revision>
  <dcterms:created xsi:type="dcterms:W3CDTF">2023-01-31T08:21:18Z</dcterms:created>
  <dcterms:modified xsi:type="dcterms:W3CDTF">2024-10-09T15:25:58Z</dcterms:modified>
</cp:coreProperties>
</file>