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303" r:id="rId2"/>
    <p:sldId id="305" r:id="rId3"/>
    <p:sldId id="306" r:id="rId4"/>
    <p:sldId id="270" r:id="rId5"/>
    <p:sldId id="257" r:id="rId6"/>
    <p:sldId id="258" r:id="rId7"/>
    <p:sldId id="259" r:id="rId8"/>
    <p:sldId id="262" r:id="rId9"/>
    <p:sldId id="264" r:id="rId10"/>
    <p:sldId id="266" r:id="rId11"/>
    <p:sldId id="267" r:id="rId12"/>
    <p:sldId id="268" r:id="rId13"/>
    <p:sldId id="317" r:id="rId14"/>
    <p:sldId id="319" r:id="rId15"/>
    <p:sldId id="456" r:id="rId16"/>
    <p:sldId id="457" r:id="rId17"/>
    <p:sldId id="458" r:id="rId18"/>
    <p:sldId id="327" r:id="rId19"/>
    <p:sldId id="459" r:id="rId20"/>
    <p:sldId id="460" r:id="rId21"/>
    <p:sldId id="284" r:id="rId22"/>
    <p:sldId id="285" r:id="rId23"/>
    <p:sldId id="461" r:id="rId24"/>
    <p:sldId id="291" r:id="rId25"/>
    <p:sldId id="463" r:id="rId26"/>
    <p:sldId id="462" r:id="rId27"/>
    <p:sldId id="345" r:id="rId28"/>
    <p:sldId id="394" r:id="rId29"/>
    <p:sldId id="351" r:id="rId30"/>
    <p:sldId id="352" r:id="rId31"/>
    <p:sldId id="353" r:id="rId32"/>
    <p:sldId id="395" r:id="rId33"/>
    <p:sldId id="396" r:id="rId34"/>
    <p:sldId id="465" r:id="rId35"/>
    <p:sldId id="466" r:id="rId36"/>
    <p:sldId id="467" r:id="rId37"/>
    <p:sldId id="346" r:id="rId38"/>
    <p:sldId id="347" r:id="rId39"/>
    <p:sldId id="348" r:id="rId40"/>
    <p:sldId id="349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193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0348" autoAdjust="0"/>
    <p:restoredTop sz="95345" autoAdjust="0"/>
  </p:normalViewPr>
  <p:slideViewPr>
    <p:cSldViewPr snapToGrid="0">
      <p:cViewPr varScale="1">
        <p:scale>
          <a:sx n="63" d="100"/>
          <a:sy n="63" d="100"/>
        </p:scale>
        <p:origin x="21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48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74887548-8ECA-4332-A247-CC713EED695C}"/>
    <pc:docChg chg="modSld modMainMaster">
      <pc:chgData name="Phan Van Rieu (Hugo)" userId="032e726b-b6b7-45df-b0ca-e82fb010a48a" providerId="ADAL" clId="{74887548-8ECA-4332-A247-CC713EED695C}" dt="2024-06-02T02:12:08.606" v="2" actId="14100"/>
      <pc:docMkLst>
        <pc:docMk/>
      </pc:docMkLst>
      <pc:sldChg chg="modSp mod">
        <pc:chgData name="Phan Van Rieu (Hugo)" userId="032e726b-b6b7-45df-b0ca-e82fb010a48a" providerId="ADAL" clId="{74887548-8ECA-4332-A247-CC713EED695C}" dt="2024-06-02T02:11:47.974" v="1" actId="20577"/>
        <pc:sldMkLst>
          <pc:docMk/>
          <pc:sldMk cId="3553067512" sldId="306"/>
        </pc:sldMkLst>
        <pc:spChg chg="mod">
          <ac:chgData name="Phan Van Rieu (Hugo)" userId="032e726b-b6b7-45df-b0ca-e82fb010a48a" providerId="ADAL" clId="{74887548-8ECA-4332-A247-CC713EED695C}" dt="2024-06-02T02:11:47.974" v="1" actId="20577"/>
          <ac:spMkLst>
            <pc:docMk/>
            <pc:sldMk cId="3553067512" sldId="306"/>
            <ac:spMk id="7" creationId="{BA386DE9-345A-400C-B2BB-B32B155C2C38}"/>
          </ac:spMkLst>
        </pc:spChg>
      </pc:sldChg>
      <pc:sldMasterChg chg="modSp mod">
        <pc:chgData name="Phan Van Rieu (Hugo)" userId="032e726b-b6b7-45df-b0ca-e82fb010a48a" providerId="ADAL" clId="{74887548-8ECA-4332-A247-CC713EED695C}" dt="2024-06-02T02:12:08.606" v="2" actId="14100"/>
        <pc:sldMasterMkLst>
          <pc:docMk/>
          <pc:sldMasterMk cId="1318186830" sldId="2147483648"/>
        </pc:sldMasterMkLst>
        <pc:spChg chg="mod">
          <ac:chgData name="Phan Van Rieu (Hugo)" userId="032e726b-b6b7-45df-b0ca-e82fb010a48a" providerId="ADAL" clId="{74887548-8ECA-4332-A247-CC713EED695C}" dt="2024-06-02T02:12:08.606" v="2" actId="14100"/>
          <ac:spMkLst>
            <pc:docMk/>
            <pc:sldMasterMk cId="1318186830" sldId="2147483648"/>
            <ac:spMk id="11" creationId="{00000000-0000-0000-0000-000000000000}"/>
          </ac:spMkLst>
        </pc:spChg>
      </pc:sldMasterChg>
    </pc:docChg>
  </pc:docChgLst>
  <pc:docChgLst>
    <pc:chgData name="Phan Van Rieu (Hugo)" userId="032e726b-b6b7-45df-b0ca-e82fb010a48a" providerId="ADAL" clId="{EA840B68-1CCC-41F8-B24B-FFE56E036A51}"/>
    <pc:docChg chg="custSel modSld">
      <pc:chgData name="Phan Van Rieu (Hugo)" userId="032e726b-b6b7-45df-b0ca-e82fb010a48a" providerId="ADAL" clId="{EA840B68-1CCC-41F8-B24B-FFE56E036A51}" dt="2024-04-19T08:34:05.328" v="225" actId="20577"/>
      <pc:docMkLst>
        <pc:docMk/>
      </pc:docMkLst>
      <pc:sldChg chg="modSp mod">
        <pc:chgData name="Phan Van Rieu (Hugo)" userId="032e726b-b6b7-45df-b0ca-e82fb010a48a" providerId="ADAL" clId="{EA840B68-1CCC-41F8-B24B-FFE56E036A51}" dt="2024-04-19T06:41:50.265" v="1" actId="207"/>
        <pc:sldMkLst>
          <pc:docMk/>
          <pc:sldMk cId="0" sldId="257"/>
        </pc:sldMkLst>
        <pc:spChg chg="mod">
          <ac:chgData name="Phan Van Rieu (Hugo)" userId="032e726b-b6b7-45df-b0ca-e82fb010a48a" providerId="ADAL" clId="{EA840B68-1CCC-41F8-B24B-FFE56E036A51}" dt="2024-04-19T06:41:50.265" v="1" actId="207"/>
          <ac:spMkLst>
            <pc:docMk/>
            <pc:sldMk cId="0" sldId="257"/>
            <ac:spMk id="7" creationId="{5A808363-C3F5-DAE4-1142-B3EB67F69965}"/>
          </ac:spMkLst>
        </pc:spChg>
      </pc:sldChg>
      <pc:sldChg chg="modSp mod">
        <pc:chgData name="Phan Van Rieu (Hugo)" userId="032e726b-b6b7-45df-b0ca-e82fb010a48a" providerId="ADAL" clId="{EA840B68-1CCC-41F8-B24B-FFE56E036A51}" dt="2024-04-19T06:41:55.722" v="2" actId="207"/>
        <pc:sldMkLst>
          <pc:docMk/>
          <pc:sldMk cId="0" sldId="258"/>
        </pc:sldMkLst>
        <pc:spChg chg="mod">
          <ac:chgData name="Phan Van Rieu (Hugo)" userId="032e726b-b6b7-45df-b0ca-e82fb010a48a" providerId="ADAL" clId="{EA840B68-1CCC-41F8-B24B-FFE56E036A51}" dt="2024-04-19T06:41:55.722" v="2" actId="207"/>
          <ac:spMkLst>
            <pc:docMk/>
            <pc:sldMk cId="0" sldId="258"/>
            <ac:spMk id="8" creationId="{8CA5DF1E-34BA-0109-BF6D-2383E7BD52F6}"/>
          </ac:spMkLst>
        </pc:spChg>
      </pc:sldChg>
      <pc:sldChg chg="modSp mod">
        <pc:chgData name="Phan Van Rieu (Hugo)" userId="032e726b-b6b7-45df-b0ca-e82fb010a48a" providerId="ADAL" clId="{EA840B68-1CCC-41F8-B24B-FFE56E036A51}" dt="2024-04-19T06:42:01.892" v="3" actId="207"/>
        <pc:sldMkLst>
          <pc:docMk/>
          <pc:sldMk cId="0" sldId="262"/>
        </pc:sldMkLst>
        <pc:spChg chg="mod">
          <ac:chgData name="Phan Van Rieu (Hugo)" userId="032e726b-b6b7-45df-b0ca-e82fb010a48a" providerId="ADAL" clId="{EA840B68-1CCC-41F8-B24B-FFE56E036A51}" dt="2024-04-19T06:42:01.892" v="3" actId="207"/>
          <ac:spMkLst>
            <pc:docMk/>
            <pc:sldMk cId="0" sldId="262"/>
            <ac:spMk id="7" creationId="{99DE1AA3-F216-308B-A4F3-A04228AC420A}"/>
          </ac:spMkLst>
        </pc:spChg>
      </pc:sldChg>
      <pc:sldChg chg="addSp delSp modSp mod">
        <pc:chgData name="Phan Van Rieu (Hugo)" userId="032e726b-b6b7-45df-b0ca-e82fb010a48a" providerId="ADAL" clId="{EA840B68-1CCC-41F8-B24B-FFE56E036A51}" dt="2024-04-19T08:33:24.993" v="166" actId="20577"/>
        <pc:sldMkLst>
          <pc:docMk/>
          <pc:sldMk cId="3325633340" sldId="265"/>
        </pc:sldMkLst>
        <pc:spChg chg="del">
          <ac:chgData name="Phan Van Rieu (Hugo)" userId="032e726b-b6b7-45df-b0ca-e82fb010a48a" providerId="ADAL" clId="{EA840B68-1CCC-41F8-B24B-FFE56E036A51}" dt="2024-04-19T08:32:03.783" v="73" actId="478"/>
          <ac:spMkLst>
            <pc:docMk/>
            <pc:sldMk cId="3325633340" sldId="265"/>
            <ac:spMk id="8" creationId="{00000000-0000-0000-0000-000000000000}"/>
          </ac:spMkLst>
        </pc:spChg>
        <pc:spChg chg="del">
          <ac:chgData name="Phan Van Rieu (Hugo)" userId="032e726b-b6b7-45df-b0ca-e82fb010a48a" providerId="ADAL" clId="{EA840B68-1CCC-41F8-B24B-FFE56E036A51}" dt="2024-04-19T08:32:03.783" v="73" actId="478"/>
          <ac:spMkLst>
            <pc:docMk/>
            <pc:sldMk cId="3325633340" sldId="265"/>
            <ac:spMk id="9" creationId="{00000000-0000-0000-0000-000000000000}"/>
          </ac:spMkLst>
        </pc:spChg>
        <pc:spChg chg="add mod">
          <ac:chgData name="Phan Van Rieu (Hugo)" userId="032e726b-b6b7-45df-b0ca-e82fb010a48a" providerId="ADAL" clId="{EA840B68-1CCC-41F8-B24B-FFE56E036A51}" dt="2024-04-19T08:33:17.681" v="153" actId="20577"/>
          <ac:spMkLst>
            <pc:docMk/>
            <pc:sldMk cId="3325633340" sldId="265"/>
            <ac:spMk id="11" creationId="{CDCDEE2E-0B3A-4BBB-9FA8-2EBD1995C821}"/>
          </ac:spMkLst>
        </pc:spChg>
        <pc:spChg chg="mod">
          <ac:chgData name="Phan Van Rieu (Hugo)" userId="032e726b-b6b7-45df-b0ca-e82fb010a48a" providerId="ADAL" clId="{EA840B68-1CCC-41F8-B24B-FFE56E036A51}" dt="2024-04-19T06:43:29.885" v="54" actId="20577"/>
          <ac:spMkLst>
            <pc:docMk/>
            <pc:sldMk cId="3325633340" sldId="265"/>
            <ac:spMk id="12" creationId="{00000000-0000-0000-0000-000000000000}"/>
          </ac:spMkLst>
        </pc:spChg>
        <pc:spChg chg="add mod">
          <ac:chgData name="Phan Van Rieu (Hugo)" userId="032e726b-b6b7-45df-b0ca-e82fb010a48a" providerId="ADAL" clId="{EA840B68-1CCC-41F8-B24B-FFE56E036A51}" dt="2024-04-19T08:33:24.993" v="166" actId="20577"/>
          <ac:spMkLst>
            <pc:docMk/>
            <pc:sldMk cId="3325633340" sldId="265"/>
            <ac:spMk id="14" creationId="{ADA8F7F6-52E4-4269-BFE1-25E32F5F144C}"/>
          </ac:spMkLst>
        </pc:spChg>
      </pc:sldChg>
      <pc:sldChg chg="modSp mod">
        <pc:chgData name="Phan Van Rieu (Hugo)" userId="032e726b-b6b7-45df-b0ca-e82fb010a48a" providerId="ADAL" clId="{EA840B68-1CCC-41F8-B24B-FFE56E036A51}" dt="2024-04-19T06:36:55.017" v="0" actId="1076"/>
        <pc:sldMkLst>
          <pc:docMk/>
          <pc:sldMk cId="2858404817" sldId="303"/>
        </pc:sldMkLst>
        <pc:spChg chg="mod">
          <ac:chgData name="Phan Van Rieu (Hugo)" userId="032e726b-b6b7-45df-b0ca-e82fb010a48a" providerId="ADAL" clId="{EA840B68-1CCC-41F8-B24B-FFE56E036A51}" dt="2024-04-19T06:36:55.017" v="0" actId="1076"/>
          <ac:spMkLst>
            <pc:docMk/>
            <pc:sldMk cId="2858404817" sldId="303"/>
            <ac:spMk id="5" creationId="{F4E7E4D6-283F-76EC-D1D8-E1E8510B24AC}"/>
          </ac:spMkLst>
        </pc:spChg>
      </pc:sldChg>
      <pc:sldChg chg="modSp mod">
        <pc:chgData name="Phan Van Rieu (Hugo)" userId="032e726b-b6b7-45df-b0ca-e82fb010a48a" providerId="ADAL" clId="{EA840B68-1CCC-41F8-B24B-FFE56E036A51}" dt="2024-04-19T08:34:05.328" v="225" actId="20577"/>
        <pc:sldMkLst>
          <pc:docMk/>
          <pc:sldMk cId="1536717069" sldId="305"/>
        </pc:sldMkLst>
        <pc:spChg chg="mod">
          <ac:chgData name="Phan Van Rieu (Hugo)" userId="032e726b-b6b7-45df-b0ca-e82fb010a48a" providerId="ADAL" clId="{EA840B68-1CCC-41F8-B24B-FFE56E036A51}" dt="2024-04-19T08:34:05.328" v="225" actId="20577"/>
          <ac:spMkLst>
            <pc:docMk/>
            <pc:sldMk cId="1536717069" sldId="305"/>
            <ac:spMk id="3" creationId="{00000000-0000-0000-0000-000000000000}"/>
          </ac:spMkLst>
        </pc:spChg>
      </pc:sldChg>
      <pc:sldChg chg="modSp mod">
        <pc:chgData name="Phan Van Rieu (Hugo)" userId="032e726b-b6b7-45df-b0ca-e82fb010a48a" providerId="ADAL" clId="{EA840B68-1CCC-41F8-B24B-FFE56E036A51}" dt="2024-04-19T06:43:56.579" v="72" actId="122"/>
        <pc:sldMkLst>
          <pc:docMk/>
          <pc:sldMk cId="25356542" sldId="319"/>
        </pc:sldMkLst>
        <pc:spChg chg="mod">
          <ac:chgData name="Phan Van Rieu (Hugo)" userId="032e726b-b6b7-45df-b0ca-e82fb010a48a" providerId="ADAL" clId="{EA840B68-1CCC-41F8-B24B-FFE56E036A51}" dt="2024-04-19T06:43:56.579" v="72" actId="122"/>
          <ac:spMkLst>
            <pc:docMk/>
            <pc:sldMk cId="25356542" sldId="319"/>
            <ac:spMk id="3" creationId="{00000000-0000-0000-0000-000000000000}"/>
          </ac:spMkLst>
        </pc:spChg>
      </pc:sldChg>
      <pc:sldChg chg="modSp mod">
        <pc:chgData name="Phan Van Rieu (Hugo)" userId="032e726b-b6b7-45df-b0ca-e82fb010a48a" providerId="ADAL" clId="{EA840B68-1CCC-41F8-B24B-FFE56E036A51}" dt="2024-04-19T06:42:23.890" v="7" actId="1076"/>
        <pc:sldMkLst>
          <pc:docMk/>
          <pc:sldMk cId="459773893" sldId="456"/>
        </pc:sldMkLst>
        <pc:picChg chg="mod">
          <ac:chgData name="Phan Van Rieu (Hugo)" userId="032e726b-b6b7-45df-b0ca-e82fb010a48a" providerId="ADAL" clId="{EA840B68-1CCC-41F8-B24B-FFE56E036A51}" dt="2024-04-19T06:42:23.890" v="7" actId="1076"/>
          <ac:picMkLst>
            <pc:docMk/>
            <pc:sldMk cId="459773893" sldId="456"/>
            <ac:picMk id="14" creationId="{FF0E06BE-AD2F-7C71-A51B-C62E8C8D5978}"/>
          </ac:picMkLst>
        </pc:picChg>
      </pc:sldChg>
      <pc:sldChg chg="modSp mod">
        <pc:chgData name="Phan Van Rieu (Hugo)" userId="032e726b-b6b7-45df-b0ca-e82fb010a48a" providerId="ADAL" clId="{EA840B68-1CCC-41F8-B24B-FFE56E036A51}" dt="2024-04-19T06:42:37.866" v="12" actId="1076"/>
        <pc:sldMkLst>
          <pc:docMk/>
          <pc:sldMk cId="3393198203" sldId="457"/>
        </pc:sldMkLst>
        <pc:picChg chg="mod">
          <ac:chgData name="Phan Van Rieu (Hugo)" userId="032e726b-b6b7-45df-b0ca-e82fb010a48a" providerId="ADAL" clId="{EA840B68-1CCC-41F8-B24B-FFE56E036A51}" dt="2024-04-19T06:42:37.866" v="12" actId="1076"/>
          <ac:picMkLst>
            <pc:docMk/>
            <pc:sldMk cId="3393198203" sldId="457"/>
            <ac:picMk id="4" creationId="{CAC62867-50DB-8F6A-3FB8-B9989F8859D0}"/>
          </ac:picMkLst>
        </pc:picChg>
      </pc:sldChg>
      <pc:sldChg chg="modSp mod">
        <pc:chgData name="Phan Van Rieu (Hugo)" userId="032e726b-b6b7-45df-b0ca-e82fb010a48a" providerId="ADAL" clId="{EA840B68-1CCC-41F8-B24B-FFE56E036A51}" dt="2024-04-19T06:42:47.561" v="16" actId="1076"/>
        <pc:sldMkLst>
          <pc:docMk/>
          <pc:sldMk cId="2607312229" sldId="458"/>
        </pc:sldMkLst>
        <pc:picChg chg="mod">
          <ac:chgData name="Phan Van Rieu (Hugo)" userId="032e726b-b6b7-45df-b0ca-e82fb010a48a" providerId="ADAL" clId="{EA840B68-1CCC-41F8-B24B-FFE56E036A51}" dt="2024-04-19T06:42:47.561" v="16" actId="1076"/>
          <ac:picMkLst>
            <pc:docMk/>
            <pc:sldMk cId="2607312229" sldId="458"/>
            <ac:picMk id="5" creationId="{D3F9C7CB-A24E-A0A2-4F24-AD7CF0F4614D}"/>
          </ac:picMkLst>
        </pc:picChg>
      </pc:sldChg>
      <pc:sldChg chg="addSp modSp mod">
        <pc:chgData name="Phan Van Rieu (Hugo)" userId="032e726b-b6b7-45df-b0ca-e82fb010a48a" providerId="ADAL" clId="{EA840B68-1CCC-41F8-B24B-FFE56E036A51}" dt="2024-04-19T08:32:48.648" v="130" actId="403"/>
        <pc:sldMkLst>
          <pc:docMk/>
          <pc:sldMk cId="3394364871" sldId="459"/>
        </pc:sldMkLst>
        <pc:spChg chg="add mod">
          <ac:chgData name="Phan Van Rieu (Hugo)" userId="032e726b-b6b7-45df-b0ca-e82fb010a48a" providerId="ADAL" clId="{EA840B68-1CCC-41F8-B24B-FFE56E036A51}" dt="2024-04-19T08:32:48.648" v="130" actId="403"/>
          <ac:spMkLst>
            <pc:docMk/>
            <pc:sldMk cId="3394364871" sldId="459"/>
            <ac:spMk id="2" creationId="{E1CC0E22-78BB-46B5-AF22-94EE45D74A7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24ACF7-AEDA-40D9-AB99-CB21C139CBB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059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24ACF7-AEDA-40D9-AB99-CB21C139CBB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1360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24ACF7-AEDA-40D9-AB99-CB21C139CBB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7011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24ACF7-AEDA-40D9-AB99-CB21C139CBB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9788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24ACF7-AEDA-40D9-AB99-CB21C139CBB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6414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24ACF7-AEDA-40D9-AB99-CB21C139CBB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059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24ACF7-AEDA-40D9-AB99-CB21C139CBB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1360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17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4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4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271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7158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24ACF7-AEDA-40D9-AB99-CB21C139CBB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641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1316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3551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528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89569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193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383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1:</a:t>
            </a:r>
            <a:r>
              <a:rPr lang="en-US" baseline="0" dirty="0">
                <a:solidFill>
                  <a:schemeClr val="bg1"/>
                </a:solidFill>
              </a:rPr>
              <a:t> School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972800" y="-22412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Review 2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1" r:id="rId14"/>
    <p:sldLayoutId id="2147483673" r:id="rId15"/>
    <p:sldLayoutId id="2147483679" r:id="rId16"/>
    <p:sldLayoutId id="2147483680" r:id="rId17"/>
    <p:sldLayoutId id="2147483681" r:id="rId18"/>
    <p:sldLayoutId id="2147483682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ngimg.com/png/41226-school-border-free-hq-image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Relationship Id="rId5" Type="http://schemas.openxmlformats.org/officeDocument/2006/relationships/hyperlink" Target="https://www.publicdomainpictures.net/en/view-image.php?image=151821&amp;picture=thinking-stick-man" TargetMode="External"/><Relationship Id="rId4" Type="http://schemas.openxmlformats.org/officeDocument/2006/relationships/image" Target="../media/image3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freepngimg.com/png/41226-school-border-free-hq-imag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freepngimg.com/png/41226-school-border-free-hq-image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freepngimg.com/png/41226-school-border-free-hq-image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freepngimg.com/png/41226-school-border-free-hq-image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freepngimg.com/png/41226-school-border-free-hq-image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freepngimg.com/png/41226-school-border-free-hq-image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freepngimg.com/png/41226-school-border-free-hq-image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freepngimg.com/png/41226-school-border-free-hq-image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fr/cartoon-smiley-questions-puzzle-3082809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6904361" y="3186375"/>
            <a:ext cx="34772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FF0000"/>
                </a:solidFill>
              </a:rPr>
              <a:t>Unit 1: </a:t>
            </a:r>
            <a:r>
              <a:rPr lang="en-US" sz="4000" b="1" dirty="0">
                <a:solidFill>
                  <a:srgbClr val="FF0000"/>
                </a:solidFill>
              </a:rPr>
              <a:t>SCHOOL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647865" y="3796994"/>
            <a:ext cx="21021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00B050"/>
                </a:solidFill>
              </a:rPr>
              <a:t>Review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783222" y="4407613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 dirty="0">
                <a:solidFill>
                  <a:srgbClr val="0070C0"/>
                </a:solidFill>
              </a:rPr>
              <a:t>age </a:t>
            </a:r>
            <a:r>
              <a:rPr lang="en-US" sz="4000" b="1" dirty="0">
                <a:solidFill>
                  <a:srgbClr val="0070C0"/>
                </a:solidFill>
              </a:rPr>
              <a:t>19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10548830-1F1F-A203-B809-3DE3125E45AF}"/>
              </a:ext>
            </a:extLst>
          </p:cNvPr>
          <p:cNvSpPr/>
          <p:nvPr/>
        </p:nvSpPr>
        <p:spPr>
          <a:xfrm>
            <a:off x="2630488" y="4076701"/>
            <a:ext cx="7129462" cy="2016125"/>
          </a:xfrm>
          <a:prstGeom prst="wedgeRoundRectCallout">
            <a:avLst>
              <a:gd name="adj1" fmla="val 44403"/>
              <a:gd name="adj2" fmla="val -50119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4400" dirty="0">
                <a:latin typeface="Aharoni" panose="02010803020104030203" pitchFamily="2" charset="-79"/>
                <a:cs typeface="Aharoni" panose="02010803020104030203" pitchFamily="2" charset="-79"/>
              </a:rPr>
              <a:t>         M U S I C  </a:t>
            </a:r>
            <a:endParaRPr lang="hr-HR" sz="4400" dirty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4758659-D06D-56DF-5AEB-ED60811AD73F}"/>
              </a:ext>
            </a:extLst>
          </p:cNvPr>
          <p:cNvSpPr/>
          <p:nvPr/>
        </p:nvSpPr>
        <p:spPr>
          <a:xfrm>
            <a:off x="2063750" y="476251"/>
            <a:ext cx="7735888" cy="2665413"/>
          </a:xfrm>
          <a:prstGeom prst="roundRect">
            <a:avLst/>
          </a:prstGeom>
          <a:solidFill>
            <a:srgbClr val="2116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5400" dirty="0"/>
              <a:t>You learn about composers, </a:t>
            </a:r>
            <a:r>
              <a:rPr lang="hr-HR" sz="5400" dirty="0" err="1"/>
              <a:t>singing</a:t>
            </a:r>
            <a:r>
              <a:rPr lang="hr-HR" sz="5400" dirty="0"/>
              <a:t> </a:t>
            </a:r>
            <a:r>
              <a:rPr lang="hr-HR" sz="5400" dirty="0" err="1"/>
              <a:t>and</a:t>
            </a:r>
            <a:r>
              <a:rPr lang="hr-HR" sz="5400" dirty="0"/>
              <a:t> </a:t>
            </a:r>
            <a:r>
              <a:rPr lang="hr-HR" sz="5400" dirty="0" err="1"/>
              <a:t>listening</a:t>
            </a:r>
            <a:r>
              <a:rPr lang="hr-HR" sz="5400" dirty="0"/>
              <a:t> to music.</a:t>
            </a:r>
          </a:p>
        </p:txBody>
      </p:sp>
      <p:pic>
        <p:nvPicPr>
          <p:cNvPr id="11268" name="Picture 2" descr="C:\Users\sk-mgrgurinovic\Desktop\BONUS PACK\BONUS PACK -Way to Go 2  - ZA SLANJE\PowerPoint prezenacije\03_slike pp\image4.jpg">
            <a:extLst>
              <a:ext uri="{FF2B5EF4-FFF2-40B4-BE49-F238E27FC236}">
                <a16:creationId xmlns:a16="http://schemas.microsoft.com/office/drawing/2014/main" id="{E274308B-6E29-C5CB-CB03-F5F41394B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6" y="4221163"/>
            <a:ext cx="1662113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6665AF7B-78D5-1BFC-86B2-3C9F6C77B2FC}"/>
              </a:ext>
            </a:extLst>
          </p:cNvPr>
          <p:cNvSpPr/>
          <p:nvPr/>
        </p:nvSpPr>
        <p:spPr>
          <a:xfrm>
            <a:off x="2927351" y="4279900"/>
            <a:ext cx="6264275" cy="1944688"/>
          </a:xfrm>
          <a:prstGeom prst="wedgeRoundRectCallout">
            <a:avLst>
              <a:gd name="adj1" fmla="val 44403"/>
              <a:gd name="adj2" fmla="val -50119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4400" dirty="0">
                <a:latin typeface="Aharoni" panose="02010803020104030203" pitchFamily="2" charset="-79"/>
                <a:cs typeface="Aharoni" panose="02010803020104030203" pitchFamily="2" charset="-79"/>
              </a:rPr>
              <a:t>        A R T</a:t>
            </a:r>
            <a:endParaRPr lang="hr-HR" sz="4400" dirty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8EC4FE7-FF82-BC7D-0155-CB90278ADE8C}"/>
              </a:ext>
            </a:extLst>
          </p:cNvPr>
          <p:cNvSpPr/>
          <p:nvPr/>
        </p:nvSpPr>
        <p:spPr>
          <a:xfrm>
            <a:off x="2063750" y="476250"/>
            <a:ext cx="7735888" cy="2520950"/>
          </a:xfrm>
          <a:prstGeom prst="roundRect">
            <a:avLst/>
          </a:prstGeom>
          <a:solidFill>
            <a:srgbClr val="2116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5400" dirty="0"/>
              <a:t>You draw and paint there.</a:t>
            </a:r>
          </a:p>
        </p:txBody>
      </p:sp>
      <p:pic>
        <p:nvPicPr>
          <p:cNvPr id="12292" name="Picture 5" descr="C:\Users\sk-sivos\AppData\Local\Microsoft\Windows\Temporary Internet Files\Content.IE5\U9UC9VS7\palette_cutie_mark_by_rildraw-d4snlr7[1].png">
            <a:extLst>
              <a:ext uri="{FF2B5EF4-FFF2-40B4-BE49-F238E27FC236}">
                <a16:creationId xmlns:a16="http://schemas.microsoft.com/office/drawing/2014/main" id="{784971C2-312B-ABC6-346E-2371E04F8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4437064"/>
            <a:ext cx="1817688" cy="181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536CDCDB-D11D-7DA5-0BAE-866093D5BA79}"/>
              </a:ext>
            </a:extLst>
          </p:cNvPr>
          <p:cNvSpPr/>
          <p:nvPr/>
        </p:nvSpPr>
        <p:spPr>
          <a:xfrm>
            <a:off x="1919288" y="4149726"/>
            <a:ext cx="8424862" cy="2303463"/>
          </a:xfrm>
          <a:prstGeom prst="wedgeRoundRectCallout">
            <a:avLst>
              <a:gd name="adj1" fmla="val 44403"/>
              <a:gd name="adj2" fmla="val -50119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4400" b="1" dirty="0">
                <a:latin typeface="+mj-lt"/>
                <a:cs typeface="FrankRuehl" panose="020E0503060101010101" pitchFamily="34" charset="-79"/>
              </a:rPr>
              <a:t>  </a:t>
            </a:r>
            <a:r>
              <a:rPr lang="hr-HR" sz="4800" b="1" dirty="0">
                <a:cs typeface="FrankRuehl" panose="020E0503060101010101" pitchFamily="34" charset="-79"/>
              </a:rPr>
              <a:t>I.T.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DD241C-BA1B-209D-2BD3-830D06F64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1" y="4606925"/>
            <a:ext cx="1223963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BB2D86-E43A-E799-C6F3-5857EE5751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8200" y="5913439"/>
            <a:ext cx="96678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100">
                <a:solidFill>
                  <a:schemeClr val="bg1"/>
                </a:solidFill>
              </a:rPr>
              <a:t>Microsoft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400" b="1">
                <a:solidFill>
                  <a:schemeClr val="bg1"/>
                </a:solidFill>
              </a:rPr>
              <a:t>Windows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77F29A9-6ED9-3F3C-8B32-269072C3F357}"/>
              </a:ext>
            </a:extLst>
          </p:cNvPr>
          <p:cNvSpPr/>
          <p:nvPr/>
        </p:nvSpPr>
        <p:spPr>
          <a:xfrm>
            <a:off x="2063750" y="476250"/>
            <a:ext cx="7735888" cy="2520950"/>
          </a:xfrm>
          <a:prstGeom prst="roundRect">
            <a:avLst/>
          </a:prstGeom>
          <a:solidFill>
            <a:srgbClr val="2116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5400" dirty="0"/>
              <a:t>You learn how to use a computer there.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650156410"/>
      </p:ext>
    </p:extLst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20548" y="4051348"/>
            <a:ext cx="28297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25356542"/>
      </p:ext>
    </p:extLst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B571D866-AEE1-2B3F-2ADC-B43AACFE5D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6224"/>
            <a:ext cx="2959100" cy="482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hand pouring liquid into a glass&#10;&#10;Description automatically generated">
            <a:extLst>
              <a:ext uri="{FF2B5EF4-FFF2-40B4-BE49-F238E27FC236}">
                <a16:creationId xmlns:a16="http://schemas.microsoft.com/office/drawing/2014/main" id="{88633FC7-2A15-9F9A-8EFD-AA278276FC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428" y="938824"/>
            <a:ext cx="4134144" cy="3637000"/>
          </a:xfrm>
          <a:prstGeom prst="rect">
            <a:avLst/>
          </a:prstGeom>
        </p:spPr>
      </p:pic>
      <p:pic>
        <p:nvPicPr>
          <p:cNvPr id="14" name="Picture 13" descr="A close up of black text&#10;&#10;Description automatically generated">
            <a:extLst>
              <a:ext uri="{FF2B5EF4-FFF2-40B4-BE49-F238E27FC236}">
                <a16:creationId xmlns:a16="http://schemas.microsoft.com/office/drawing/2014/main" id="{FF0E06BE-AD2F-7C71-A51B-C62E8C8D59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98"/>
          <a:stretch/>
        </p:blipFill>
        <p:spPr>
          <a:xfrm>
            <a:off x="221917" y="2472033"/>
            <a:ext cx="7095436" cy="139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773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B571D866-AEE1-2B3F-2ADC-B43AACFE5D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6224"/>
            <a:ext cx="2959100" cy="482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close up of black text&#10;&#10;Description automatically generated">
            <a:extLst>
              <a:ext uri="{FF2B5EF4-FFF2-40B4-BE49-F238E27FC236}">
                <a16:creationId xmlns:a16="http://schemas.microsoft.com/office/drawing/2014/main" id="{CAC62867-50DB-8F6A-3FB8-B9989F8859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145042" y="2707872"/>
            <a:ext cx="7655047" cy="1442255"/>
          </a:xfrm>
          <a:prstGeom prst="rect">
            <a:avLst/>
          </a:prstGeom>
        </p:spPr>
      </p:pic>
      <p:pic>
        <p:nvPicPr>
          <p:cNvPr id="6" name="Picture 5" descr="A bird and a light bulb&#10;&#10;Description automatically generated">
            <a:extLst>
              <a:ext uri="{FF2B5EF4-FFF2-40B4-BE49-F238E27FC236}">
                <a16:creationId xmlns:a16="http://schemas.microsoft.com/office/drawing/2014/main" id="{14FE07F0-10C4-153E-EEF9-AEAE792792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83" t="1437" r="2765" b="-653"/>
          <a:stretch/>
        </p:blipFill>
        <p:spPr>
          <a:xfrm>
            <a:off x="6767772" y="1372974"/>
            <a:ext cx="4645899" cy="4112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198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B571D866-AEE1-2B3F-2ADC-B43AACFE5D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6224"/>
            <a:ext cx="4211021" cy="6867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D3F9C7CB-A24E-A0A2-4F24-AD7CF0F461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67" y="2796036"/>
            <a:ext cx="6984552" cy="1137635"/>
          </a:xfrm>
          <a:prstGeom prst="rect">
            <a:avLst/>
          </a:prstGeom>
        </p:spPr>
      </p:pic>
      <p:pic>
        <p:nvPicPr>
          <p:cNvPr id="6" name="Picture 5" descr="A cartoon of a child and a child playing sports&#10;&#10;Description automatically generated">
            <a:extLst>
              <a:ext uri="{FF2B5EF4-FFF2-40B4-BE49-F238E27FC236}">
                <a16:creationId xmlns:a16="http://schemas.microsoft.com/office/drawing/2014/main" id="{59286B54-EC2F-F50A-F2DB-65CCFCD1BB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574" y="938824"/>
            <a:ext cx="4642969" cy="420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312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349317174"/>
      </p:ext>
    </p:extLst>
  </p:cSld>
  <p:clrMapOvr>
    <a:masterClrMapping/>
  </p:clrMapOvr>
  <p:transition spd="slow">
    <p:comb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C0BCD160-E154-AA3E-9FB9-8BE8C3FD73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463550"/>
            <a:ext cx="2959100" cy="482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board game with pictures of kids&#10;&#10;Description automatically generated">
            <a:extLst>
              <a:ext uri="{FF2B5EF4-FFF2-40B4-BE49-F238E27FC236}">
                <a16:creationId xmlns:a16="http://schemas.microsoft.com/office/drawing/2014/main" id="{D4B6918F-4748-56A0-256F-DE6762B4BC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700" y="463550"/>
            <a:ext cx="6542314" cy="59462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CC0E22-78BB-46B5-AF22-94EE45D74A73}"/>
              </a:ext>
            </a:extLst>
          </p:cNvPr>
          <p:cNvSpPr txBox="1"/>
          <p:nvPr/>
        </p:nvSpPr>
        <p:spPr>
          <a:xfrm>
            <a:off x="214411" y="1273854"/>
            <a:ext cx="32666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Work in pairs and play the game.</a:t>
            </a:r>
          </a:p>
        </p:txBody>
      </p:sp>
    </p:spTree>
    <p:extLst>
      <p:ext uri="{BB962C8B-B14F-4D97-AF65-F5344CB8AC3E}">
        <p14:creationId xmlns:p14="http://schemas.microsoft.com/office/powerpoint/2010/main" val="3394364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review and practice the target language and </a:t>
            </a:r>
            <a:r>
              <a:rPr lang="en-US" sz="3600">
                <a:solidFill>
                  <a:srgbClr val="FF0000"/>
                </a:solidFill>
                <a:ea typeface="Times New Roman" panose="02020603050405020304" pitchFamily="18" charset="0"/>
              </a:rPr>
              <a:t>skills in unit 1.</a:t>
            </a:r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unit 1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unit 1</a:t>
            </a:r>
            <a:endParaRPr lang="en-VN" sz="3600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endParaRPr lang="en-VN" sz="3600" i="1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box&#10;&#10;Description automatically generated">
            <a:extLst>
              <a:ext uri="{FF2B5EF4-FFF2-40B4-BE49-F238E27FC236}">
                <a16:creationId xmlns:a16="http://schemas.microsoft.com/office/drawing/2014/main" id="{A190157A-7898-2A48-6B80-BA7A178E6A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47" y="1681843"/>
            <a:ext cx="11740528" cy="355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4381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68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2147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3372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315"/>
            <a:ext cx="10452848" cy="69233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4211" y="390484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28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RACK 06.mp3">
            <a:hlinkClick r:id="" action="ppaction://media"/>
            <a:extLst>
              <a:ext uri="{FF2B5EF4-FFF2-40B4-BE49-F238E27FC236}">
                <a16:creationId xmlns:a16="http://schemas.microsoft.com/office/drawing/2014/main" id="{2F2F08BA-405F-6ACA-8CC4-CA7EC09225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83200" y="404975"/>
            <a:ext cx="812800" cy="812800"/>
          </a:xfrm>
          <a:prstGeom prst="rect">
            <a:avLst/>
          </a:prstGeom>
        </p:spPr>
      </p:pic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55CE3BA8-E761-0840-64E1-4FE9A838B8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664" y="430375"/>
            <a:ext cx="4711700" cy="76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collage of images of various objects&#10;&#10;Description automatically generated">
            <a:extLst>
              <a:ext uri="{FF2B5EF4-FFF2-40B4-BE49-F238E27FC236}">
                <a16:creationId xmlns:a16="http://schemas.microsoft.com/office/drawing/2014/main" id="{71811BA2-9286-E646-888C-AE59DABA80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50" y="1412742"/>
            <a:ext cx="10827411" cy="48411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DD34D4-40AF-B09D-C3AF-8E4AFE82BF17}"/>
              </a:ext>
            </a:extLst>
          </p:cNvPr>
          <p:cNvSpPr txBox="1"/>
          <p:nvPr/>
        </p:nvSpPr>
        <p:spPr>
          <a:xfrm>
            <a:off x="0" y="430375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11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33DDA8-66A1-7F24-A9CB-21EE1EA6B356}"/>
              </a:ext>
            </a:extLst>
          </p:cNvPr>
          <p:cNvSpPr txBox="1"/>
          <p:nvPr/>
        </p:nvSpPr>
        <p:spPr>
          <a:xfrm>
            <a:off x="7105547" y="626709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DFCEC98-94AF-8C4E-DF21-A1F9EF750DE2}"/>
              </a:ext>
            </a:extLst>
          </p:cNvPr>
          <p:cNvSpPr/>
          <p:nvPr/>
        </p:nvSpPr>
        <p:spPr>
          <a:xfrm>
            <a:off x="9427029" y="1975758"/>
            <a:ext cx="1894114" cy="1322614"/>
          </a:xfrm>
          <a:custGeom>
            <a:avLst/>
            <a:gdLst>
              <a:gd name="connsiteX0" fmla="*/ 0 w 1894114"/>
              <a:gd name="connsiteY0" fmla="*/ 661307 h 1322614"/>
              <a:gd name="connsiteX1" fmla="*/ 947057 w 1894114"/>
              <a:gd name="connsiteY1" fmla="*/ 0 h 1322614"/>
              <a:gd name="connsiteX2" fmla="*/ 1894114 w 1894114"/>
              <a:gd name="connsiteY2" fmla="*/ 661307 h 1322614"/>
              <a:gd name="connsiteX3" fmla="*/ 947057 w 1894114"/>
              <a:gd name="connsiteY3" fmla="*/ 1322614 h 1322614"/>
              <a:gd name="connsiteX4" fmla="*/ 0 w 1894114"/>
              <a:gd name="connsiteY4" fmla="*/ 661307 h 1322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4114" h="1322614" extrusionOk="0">
                <a:moveTo>
                  <a:pt x="0" y="661307"/>
                </a:moveTo>
                <a:cubicBezTo>
                  <a:pt x="-78604" y="247592"/>
                  <a:pt x="344418" y="29873"/>
                  <a:pt x="947057" y="0"/>
                </a:cubicBezTo>
                <a:cubicBezTo>
                  <a:pt x="1522611" y="11054"/>
                  <a:pt x="1806986" y="298847"/>
                  <a:pt x="1894114" y="661307"/>
                </a:cubicBezTo>
                <a:cubicBezTo>
                  <a:pt x="1821793" y="1097162"/>
                  <a:pt x="1461550" y="1369885"/>
                  <a:pt x="947057" y="1322614"/>
                </a:cubicBezTo>
                <a:cubicBezTo>
                  <a:pt x="406324" y="1312937"/>
                  <a:pt x="16004" y="1034184"/>
                  <a:pt x="0" y="661307"/>
                </a:cubicBezTo>
                <a:close/>
              </a:path>
            </a:pathLst>
          </a:custGeom>
          <a:noFill/>
          <a:ln w="381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F660031-88BA-FBAF-108B-38E166E41667}"/>
              </a:ext>
            </a:extLst>
          </p:cNvPr>
          <p:cNvSpPr/>
          <p:nvPr/>
        </p:nvSpPr>
        <p:spPr>
          <a:xfrm>
            <a:off x="3795486" y="4495800"/>
            <a:ext cx="1894114" cy="1322614"/>
          </a:xfrm>
          <a:custGeom>
            <a:avLst/>
            <a:gdLst>
              <a:gd name="connsiteX0" fmla="*/ 0 w 1894114"/>
              <a:gd name="connsiteY0" fmla="*/ 661307 h 1322614"/>
              <a:gd name="connsiteX1" fmla="*/ 947057 w 1894114"/>
              <a:gd name="connsiteY1" fmla="*/ 0 h 1322614"/>
              <a:gd name="connsiteX2" fmla="*/ 1894114 w 1894114"/>
              <a:gd name="connsiteY2" fmla="*/ 661307 h 1322614"/>
              <a:gd name="connsiteX3" fmla="*/ 947057 w 1894114"/>
              <a:gd name="connsiteY3" fmla="*/ 1322614 h 1322614"/>
              <a:gd name="connsiteX4" fmla="*/ 0 w 1894114"/>
              <a:gd name="connsiteY4" fmla="*/ 661307 h 1322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4114" h="1322614" extrusionOk="0">
                <a:moveTo>
                  <a:pt x="0" y="661307"/>
                </a:moveTo>
                <a:cubicBezTo>
                  <a:pt x="-78604" y="247592"/>
                  <a:pt x="344418" y="29873"/>
                  <a:pt x="947057" y="0"/>
                </a:cubicBezTo>
                <a:cubicBezTo>
                  <a:pt x="1522611" y="11054"/>
                  <a:pt x="1806986" y="298847"/>
                  <a:pt x="1894114" y="661307"/>
                </a:cubicBezTo>
                <a:cubicBezTo>
                  <a:pt x="1821793" y="1097162"/>
                  <a:pt x="1461550" y="1369885"/>
                  <a:pt x="947057" y="1322614"/>
                </a:cubicBezTo>
                <a:cubicBezTo>
                  <a:pt x="406324" y="1312937"/>
                  <a:pt x="16004" y="1034184"/>
                  <a:pt x="0" y="661307"/>
                </a:cubicBezTo>
                <a:close/>
              </a:path>
            </a:pathLst>
          </a:custGeom>
          <a:noFill/>
          <a:ln w="381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7B1B946-E2DF-A5FE-2CD9-0411A2D900DA}"/>
              </a:ext>
            </a:extLst>
          </p:cNvPr>
          <p:cNvSpPr/>
          <p:nvPr/>
        </p:nvSpPr>
        <p:spPr>
          <a:xfrm>
            <a:off x="9465908" y="4332514"/>
            <a:ext cx="1894114" cy="1322614"/>
          </a:xfrm>
          <a:custGeom>
            <a:avLst/>
            <a:gdLst>
              <a:gd name="connsiteX0" fmla="*/ 0 w 1894114"/>
              <a:gd name="connsiteY0" fmla="*/ 661307 h 1322614"/>
              <a:gd name="connsiteX1" fmla="*/ 947057 w 1894114"/>
              <a:gd name="connsiteY1" fmla="*/ 0 h 1322614"/>
              <a:gd name="connsiteX2" fmla="*/ 1894114 w 1894114"/>
              <a:gd name="connsiteY2" fmla="*/ 661307 h 1322614"/>
              <a:gd name="connsiteX3" fmla="*/ 947057 w 1894114"/>
              <a:gd name="connsiteY3" fmla="*/ 1322614 h 1322614"/>
              <a:gd name="connsiteX4" fmla="*/ 0 w 1894114"/>
              <a:gd name="connsiteY4" fmla="*/ 661307 h 1322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4114" h="1322614" extrusionOk="0">
                <a:moveTo>
                  <a:pt x="0" y="661307"/>
                </a:moveTo>
                <a:cubicBezTo>
                  <a:pt x="-78604" y="247592"/>
                  <a:pt x="344418" y="29873"/>
                  <a:pt x="947057" y="0"/>
                </a:cubicBezTo>
                <a:cubicBezTo>
                  <a:pt x="1522611" y="11054"/>
                  <a:pt x="1806986" y="298847"/>
                  <a:pt x="1894114" y="661307"/>
                </a:cubicBezTo>
                <a:cubicBezTo>
                  <a:pt x="1821793" y="1097162"/>
                  <a:pt x="1461550" y="1369885"/>
                  <a:pt x="947057" y="1322614"/>
                </a:cubicBezTo>
                <a:cubicBezTo>
                  <a:pt x="406324" y="1312937"/>
                  <a:pt x="16004" y="1034184"/>
                  <a:pt x="0" y="661307"/>
                </a:cubicBezTo>
                <a:close/>
              </a:path>
            </a:pathLst>
          </a:custGeom>
          <a:noFill/>
          <a:ln w="381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1630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04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3"/>
          <a:stretch/>
        </p:blipFill>
        <p:spPr>
          <a:xfrm>
            <a:off x="-28046" y="-83974"/>
            <a:ext cx="12248039" cy="69647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21499" y="4222087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Writing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4228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CF4C10-1AA0-2766-F44F-2D76E086E09F}"/>
              </a:ext>
            </a:extLst>
          </p:cNvPr>
          <p:cNvSpPr txBox="1"/>
          <p:nvPr/>
        </p:nvSpPr>
        <p:spPr>
          <a:xfrm>
            <a:off x="0" y="430375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11</a:t>
            </a:r>
          </a:p>
        </p:txBody>
      </p:sp>
      <p:pic>
        <p:nvPicPr>
          <p:cNvPr id="4" name="Picture 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5F62204C-4A3F-176C-5FC3-EC1D1DE257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286" y="441706"/>
            <a:ext cx="3835400" cy="635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questionnaire with pictures of different objects&#10;&#10;Description automatically generated with medium confidence">
            <a:extLst>
              <a:ext uri="{FF2B5EF4-FFF2-40B4-BE49-F238E27FC236}">
                <a16:creationId xmlns:a16="http://schemas.microsoft.com/office/drawing/2014/main" id="{86A1F629-0C2F-E00B-D009-8C8A6AE49B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501" y="1390064"/>
            <a:ext cx="8775441" cy="49274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4DB27A0-5946-27C4-2ECC-E0C632472C63}"/>
              </a:ext>
            </a:extLst>
          </p:cNvPr>
          <p:cNvSpPr txBox="1"/>
          <p:nvPr/>
        </p:nvSpPr>
        <p:spPr>
          <a:xfrm>
            <a:off x="5396610" y="3207473"/>
            <a:ext cx="3535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Why do you like</a:t>
            </a:r>
            <a:endParaRPr lang="en-VN" sz="36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CD2597-C6C3-B18E-6852-708E6E1773F5}"/>
              </a:ext>
            </a:extLst>
          </p:cNvPr>
          <p:cNvSpPr txBox="1"/>
          <p:nvPr/>
        </p:nvSpPr>
        <p:spPr>
          <a:xfrm>
            <a:off x="6078892" y="3786071"/>
            <a:ext cx="4795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I like doing experiments.</a:t>
            </a:r>
            <a:endParaRPr lang="en-VN" sz="36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D754BE-617C-22A3-F5CF-68E5C9BC050B}"/>
              </a:ext>
            </a:extLst>
          </p:cNvPr>
          <p:cNvSpPr txBox="1"/>
          <p:nvPr/>
        </p:nvSpPr>
        <p:spPr>
          <a:xfrm>
            <a:off x="4335253" y="5025459"/>
            <a:ext cx="4795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I always use computers</a:t>
            </a:r>
            <a:endParaRPr lang="en-VN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969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CF4C10-1AA0-2766-F44F-2D76E086E09F}"/>
              </a:ext>
            </a:extLst>
          </p:cNvPr>
          <p:cNvSpPr txBox="1"/>
          <p:nvPr/>
        </p:nvSpPr>
        <p:spPr>
          <a:xfrm>
            <a:off x="0" y="430375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11</a:t>
            </a:r>
          </a:p>
        </p:txBody>
      </p:sp>
      <p:pic>
        <p:nvPicPr>
          <p:cNvPr id="3" name="Picture 2" descr="A blank questionnaire with black text&#10;&#10;Description automatically generated">
            <a:extLst>
              <a:ext uri="{FF2B5EF4-FFF2-40B4-BE49-F238E27FC236}">
                <a16:creationId xmlns:a16="http://schemas.microsoft.com/office/drawing/2014/main" id="{9FD377AC-9F09-F111-2BA5-E103B8B7D5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00" y="1600199"/>
            <a:ext cx="10624456" cy="3984171"/>
          </a:xfrm>
          <a:prstGeom prst="rect">
            <a:avLst/>
          </a:prstGeom>
        </p:spPr>
      </p:pic>
      <p:pic>
        <p:nvPicPr>
          <p:cNvPr id="4" name="Picture 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F66674EA-3136-C04B-CEA5-C2C149A563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286" y="441706"/>
            <a:ext cx="3835400" cy="635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BE1B72-0AC0-DC45-D6D8-7EACD0A18761}"/>
              </a:ext>
            </a:extLst>
          </p:cNvPr>
          <p:cNvSpPr txBox="1"/>
          <p:nvPr/>
        </p:nvSpPr>
        <p:spPr>
          <a:xfrm>
            <a:off x="5820434" y="1997061"/>
            <a:ext cx="4550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subject do you like</a:t>
            </a:r>
            <a:endParaRPr lang="en-VN" sz="36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0A0335-4B35-902F-1085-45EDF750ED99}"/>
              </a:ext>
            </a:extLst>
          </p:cNvPr>
          <p:cNvSpPr txBox="1"/>
          <p:nvPr/>
        </p:nvSpPr>
        <p:spPr>
          <a:xfrm>
            <a:off x="5086367" y="2554647"/>
            <a:ext cx="3009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I like English</a:t>
            </a:r>
            <a:endParaRPr lang="en-VN" sz="36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008E65-F0EA-50DF-73AE-5666AF032F6A}"/>
              </a:ext>
            </a:extLst>
          </p:cNvPr>
          <p:cNvSpPr txBox="1"/>
          <p:nvPr/>
        </p:nvSpPr>
        <p:spPr>
          <a:xfrm>
            <a:off x="6215059" y="3994390"/>
            <a:ext cx="4155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Why do you like </a:t>
            </a:r>
            <a:endParaRPr lang="en-VN" sz="36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6C9B60-5E49-F7AB-5E9A-93B5F930FF61}"/>
              </a:ext>
            </a:extLst>
          </p:cNvPr>
          <p:cNvSpPr txBox="1"/>
          <p:nvPr/>
        </p:nvSpPr>
        <p:spPr>
          <a:xfrm>
            <a:off x="4416894" y="4551976"/>
            <a:ext cx="6257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Because I like learning languages</a:t>
            </a:r>
            <a:endParaRPr lang="en-VN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847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rectangle with colorful objects on it&#10;&#10;Description automatically generated">
            <a:extLst>
              <a:ext uri="{FF2B5EF4-FFF2-40B4-BE49-F238E27FC236}">
                <a16:creationId xmlns:a16="http://schemas.microsoft.com/office/drawing/2014/main" id="{57ECCB76-E6B9-EAB0-B30A-441C8A2401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059" r="16554" b="8652"/>
          <a:stretch/>
        </p:blipFill>
        <p:spPr>
          <a:xfrm rot="16200000">
            <a:off x="-4268" y="677910"/>
            <a:ext cx="5917160" cy="5908623"/>
          </a:xfrm>
          <a:prstGeom prst="rect">
            <a:avLst/>
          </a:prstGeom>
        </p:spPr>
      </p:pic>
      <p:pic>
        <p:nvPicPr>
          <p:cNvPr id="4" name="Picture 3" descr="A cartoon stick figure holding a question mark&#10;&#10;Description automatically generated">
            <a:extLst>
              <a:ext uri="{FF2B5EF4-FFF2-40B4-BE49-F238E27FC236}">
                <a16:creationId xmlns:a16="http://schemas.microsoft.com/office/drawing/2014/main" id="{95BD9318-465D-8743-6B4B-9B90A5AD98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9823" b="13224"/>
          <a:stretch/>
        </p:blipFill>
        <p:spPr>
          <a:xfrm>
            <a:off x="5050436" y="503695"/>
            <a:ext cx="6858000" cy="527745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64E6230-07D4-0CC8-D659-1C4D9E4B6730}"/>
              </a:ext>
            </a:extLst>
          </p:cNvPr>
          <p:cNvSpPr/>
          <p:nvPr/>
        </p:nvSpPr>
        <p:spPr>
          <a:xfrm>
            <a:off x="961758" y="3632221"/>
            <a:ext cx="7413127" cy="923330"/>
          </a:xfrm>
          <a:prstGeom prst="rect">
            <a:avLst/>
          </a:prstGeom>
          <a:noFill/>
          <a:ln>
            <a:solidFill>
              <a:srgbClr val="FF40FF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effectLst/>
              </a:rPr>
              <a:t>Read, correct and write.</a:t>
            </a:r>
          </a:p>
        </p:txBody>
      </p:sp>
    </p:spTree>
    <p:extLst>
      <p:ext uri="{BB962C8B-B14F-4D97-AF65-F5344CB8AC3E}">
        <p14:creationId xmlns:p14="http://schemas.microsoft.com/office/powerpoint/2010/main" val="18343407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10519278" y="-88900"/>
            <a:ext cx="1443874" cy="787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623"/>
              </a:lnSpc>
            </a:pPr>
            <a:r>
              <a:rPr lang="en-US" sz="4730">
                <a:solidFill>
                  <a:srgbClr val="FFFFFF"/>
                </a:solidFill>
                <a:latin typeface="Comic Sans"/>
              </a:rPr>
              <a:t>Yola</a:t>
            </a: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0200DB68-CF64-4E08-0B8A-2BBFC3D981EA}"/>
              </a:ext>
            </a:extLst>
          </p:cNvPr>
          <p:cNvSpPr txBox="1">
            <a:spLocks/>
          </p:cNvSpPr>
          <p:nvPr/>
        </p:nvSpPr>
        <p:spPr>
          <a:xfrm>
            <a:off x="2743199" y="2209800"/>
            <a:ext cx="8003969" cy="1315211"/>
          </a:xfrm>
          <a:prstGeom prst="rect">
            <a:avLst/>
          </a:prstGeom>
        </p:spPr>
        <p:txBody>
          <a:bodyPr vert="horz" lIns="60960" tIns="30480" rIns="60960" bIns="30480" rtlCol="0">
            <a:normAutofit/>
          </a:bodyPr>
          <a:lstStyle/>
          <a:p>
            <a:pPr algn="ctr" defTabSz="609630">
              <a:spcBef>
                <a:spcPct val="2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Calibri"/>
              </a:rPr>
              <a:t>She like Vietnamese</a:t>
            </a:r>
            <a:r>
              <a:rPr lang="en-US" sz="4000" b="1" dirty="0">
                <a:solidFill>
                  <a:srgbClr val="0070C0"/>
                </a:solidFill>
                <a:latin typeface="Calibri"/>
              </a:rPr>
              <a:t>.</a:t>
            </a:r>
          </a:p>
        </p:txBody>
      </p:sp>
      <p:sp>
        <p:nvSpPr>
          <p:cNvPr id="3" name="CaixaDeTexto 288">
            <a:extLst>
              <a:ext uri="{FF2B5EF4-FFF2-40B4-BE49-F238E27FC236}">
                <a16:creationId xmlns:a16="http://schemas.microsoft.com/office/drawing/2014/main" id="{3F6A0B70-A0C8-FFA6-AC13-04B37CF7C513}"/>
              </a:ext>
            </a:extLst>
          </p:cNvPr>
          <p:cNvSpPr txBox="1"/>
          <p:nvPr/>
        </p:nvSpPr>
        <p:spPr>
          <a:xfrm>
            <a:off x="5232638" y="2193864"/>
            <a:ext cx="15125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4400" b="1" dirty="0">
                <a:solidFill>
                  <a:srgbClr val="FF0000"/>
                </a:solidFill>
                <a:latin typeface="Calibri"/>
              </a:rPr>
              <a:t>like</a:t>
            </a: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37269845-B72F-637F-CCC1-C39DDE60CBE7}"/>
              </a:ext>
            </a:extLst>
          </p:cNvPr>
          <p:cNvSpPr txBox="1">
            <a:spLocks/>
          </p:cNvSpPr>
          <p:nvPr/>
        </p:nvSpPr>
        <p:spPr>
          <a:xfrm>
            <a:off x="2549111" y="3468392"/>
            <a:ext cx="6988097" cy="614231"/>
          </a:xfrm>
          <a:prstGeom prst="rect">
            <a:avLst/>
          </a:prstGeom>
        </p:spPr>
        <p:txBody>
          <a:bodyPr vert="horz" lIns="60960" tIns="30480" rIns="60960" bIns="30480" rtlCol="0">
            <a:noAutofit/>
          </a:bodyPr>
          <a:lstStyle/>
          <a:p>
            <a:pPr algn="ctr" defTabSz="609630">
              <a:spcBef>
                <a:spcPct val="20000"/>
              </a:spcBef>
              <a:defRPr/>
            </a:pPr>
            <a:r>
              <a:rPr lang="en-US" sz="4400" b="1" dirty="0">
                <a:solidFill>
                  <a:schemeClr val="accent2"/>
                </a:solidFill>
              </a:rPr>
              <a:t>She </a:t>
            </a:r>
            <a:r>
              <a:rPr lang="en-US" sz="4400" b="1" u="sng" dirty="0">
                <a:solidFill>
                  <a:schemeClr val="accent2"/>
                </a:solidFill>
              </a:rPr>
              <a:t>likes</a:t>
            </a:r>
            <a:r>
              <a:rPr lang="en-US" sz="4400" b="1" dirty="0">
                <a:solidFill>
                  <a:schemeClr val="accent2"/>
                </a:solidFill>
              </a:rPr>
              <a:t> Vietnamese</a:t>
            </a:r>
            <a:r>
              <a:rPr lang="en-US" sz="4400" b="1" dirty="0">
                <a:solidFill>
                  <a:schemeClr val="accent2"/>
                </a:solidFill>
                <a:latin typeface="Calibri"/>
              </a:rPr>
              <a:t>.</a:t>
            </a:r>
          </a:p>
        </p:txBody>
      </p:sp>
      <p:pic>
        <p:nvPicPr>
          <p:cNvPr id="7" name="Picture 6" descr="A black rectangle with colorful objects on it&#10;&#10;Description automatically generated">
            <a:extLst>
              <a:ext uri="{FF2B5EF4-FFF2-40B4-BE49-F238E27FC236}">
                <a16:creationId xmlns:a16="http://schemas.microsoft.com/office/drawing/2014/main" id="{911B089F-C0A5-9731-5A87-0E33C5EA13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059" r="16554" b="8652"/>
          <a:stretch/>
        </p:blipFill>
        <p:spPr>
          <a:xfrm rot="16200000">
            <a:off x="50636" y="570699"/>
            <a:ext cx="5917160" cy="5908623"/>
          </a:xfrm>
          <a:prstGeom prst="rect">
            <a:avLst/>
          </a:prstGeom>
        </p:spPr>
      </p:pic>
      <p:sp>
        <p:nvSpPr>
          <p:cNvPr id="12" name="Seta para a direita 2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CF7EB97-1160-AFBB-38FF-6E79DBA881C8}"/>
              </a:ext>
            </a:extLst>
          </p:cNvPr>
          <p:cNvSpPr/>
          <p:nvPr/>
        </p:nvSpPr>
        <p:spPr>
          <a:xfrm>
            <a:off x="9296400" y="4082623"/>
            <a:ext cx="1056117" cy="816091"/>
          </a:xfrm>
          <a:prstGeom prst="rightArrow">
            <a:avLst/>
          </a:prstGeom>
          <a:solidFill>
            <a:srgbClr val="FFC000"/>
          </a:solidFill>
          <a:ln w="28575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r>
              <a:rPr lang="pt-BR" sz="1600" b="1" dirty="0" err="1">
                <a:solidFill>
                  <a:srgbClr val="C0504D">
                    <a:lumMod val="50000"/>
                  </a:srgbClr>
                </a:solidFill>
                <a:latin typeface="Kristen ITC" pitchFamily="66" charset="0"/>
              </a:rPr>
              <a:t>NEXT</a:t>
            </a:r>
            <a:endParaRPr lang="pt-BR" sz="1600" b="1" dirty="0">
              <a:solidFill>
                <a:srgbClr val="C0504D">
                  <a:lumMod val="50000"/>
                </a:srgbClr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377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10519278" y="-88900"/>
            <a:ext cx="1443874" cy="787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623"/>
              </a:lnSpc>
            </a:pPr>
            <a:r>
              <a:rPr lang="en-US" sz="4730">
                <a:solidFill>
                  <a:srgbClr val="FFFFFF"/>
                </a:solidFill>
                <a:latin typeface="Comic Sans"/>
              </a:rPr>
              <a:t>Yola</a:t>
            </a: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0200DB68-CF64-4E08-0B8A-2BBFC3D981EA}"/>
              </a:ext>
            </a:extLst>
          </p:cNvPr>
          <p:cNvSpPr txBox="1">
            <a:spLocks/>
          </p:cNvSpPr>
          <p:nvPr/>
        </p:nvSpPr>
        <p:spPr>
          <a:xfrm>
            <a:off x="2743200" y="2209800"/>
            <a:ext cx="6146800" cy="1315211"/>
          </a:xfrm>
          <a:prstGeom prst="rect">
            <a:avLst/>
          </a:prstGeom>
        </p:spPr>
        <p:txBody>
          <a:bodyPr vert="horz" lIns="60960" tIns="30480" rIns="60960" bIns="30480" rtlCol="0">
            <a:normAutofit/>
          </a:bodyPr>
          <a:lstStyle/>
          <a:p>
            <a:pPr algn="ctr" defTabSz="609630">
              <a:spcBef>
                <a:spcPct val="2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Calibri"/>
              </a:rPr>
              <a:t>I likes I.T.</a:t>
            </a:r>
          </a:p>
        </p:txBody>
      </p:sp>
      <p:sp>
        <p:nvSpPr>
          <p:cNvPr id="3" name="CaixaDeTexto 288">
            <a:extLst>
              <a:ext uri="{FF2B5EF4-FFF2-40B4-BE49-F238E27FC236}">
                <a16:creationId xmlns:a16="http://schemas.microsoft.com/office/drawing/2014/main" id="{3F6A0B70-A0C8-FFA6-AC13-04B37CF7C513}"/>
              </a:ext>
            </a:extLst>
          </p:cNvPr>
          <p:cNvSpPr txBox="1"/>
          <p:nvPr/>
        </p:nvSpPr>
        <p:spPr>
          <a:xfrm>
            <a:off x="4970017" y="2209800"/>
            <a:ext cx="20017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4400" b="1" dirty="0">
                <a:solidFill>
                  <a:srgbClr val="FF0000"/>
                </a:solidFill>
                <a:latin typeface="Calibri"/>
              </a:rPr>
              <a:t>likes</a:t>
            </a: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37269845-B72F-637F-CCC1-C39DDE60CBE7}"/>
              </a:ext>
            </a:extLst>
          </p:cNvPr>
          <p:cNvSpPr txBox="1">
            <a:spLocks/>
          </p:cNvSpPr>
          <p:nvPr/>
        </p:nvSpPr>
        <p:spPr>
          <a:xfrm>
            <a:off x="2897488" y="3425252"/>
            <a:ext cx="6146800" cy="614231"/>
          </a:xfrm>
          <a:prstGeom prst="rect">
            <a:avLst/>
          </a:prstGeom>
        </p:spPr>
        <p:txBody>
          <a:bodyPr vert="horz" lIns="60960" tIns="30480" rIns="60960" bIns="30480" rtlCol="0">
            <a:noAutofit/>
          </a:bodyPr>
          <a:lstStyle/>
          <a:p>
            <a:pPr algn="ctr" defTabSz="609630">
              <a:spcBef>
                <a:spcPct val="20000"/>
              </a:spcBef>
              <a:defRPr/>
            </a:pPr>
            <a:r>
              <a:rPr lang="en-US" sz="4400" b="1" dirty="0">
                <a:solidFill>
                  <a:schemeClr val="accent2"/>
                </a:solidFill>
              </a:rPr>
              <a:t>I </a:t>
            </a:r>
            <a:r>
              <a:rPr lang="en-US" sz="4400" b="1" u="sng" dirty="0">
                <a:solidFill>
                  <a:schemeClr val="accent2"/>
                </a:solidFill>
              </a:rPr>
              <a:t>like</a:t>
            </a:r>
            <a:r>
              <a:rPr lang="en-US" sz="4400" b="1" dirty="0">
                <a:solidFill>
                  <a:schemeClr val="accent2"/>
                </a:solidFill>
              </a:rPr>
              <a:t> I.T.</a:t>
            </a:r>
          </a:p>
        </p:txBody>
      </p:sp>
      <p:sp>
        <p:nvSpPr>
          <p:cNvPr id="12" name="Seta para a direita 2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CF7EB97-1160-AFBB-38FF-6E79DBA881C8}"/>
              </a:ext>
            </a:extLst>
          </p:cNvPr>
          <p:cNvSpPr/>
          <p:nvPr/>
        </p:nvSpPr>
        <p:spPr>
          <a:xfrm>
            <a:off x="9296400" y="4082623"/>
            <a:ext cx="1056117" cy="816091"/>
          </a:xfrm>
          <a:prstGeom prst="rightArrow">
            <a:avLst/>
          </a:prstGeom>
          <a:solidFill>
            <a:srgbClr val="FFC000"/>
          </a:solidFill>
          <a:ln w="28575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r>
              <a:rPr lang="pt-BR" sz="1600" b="1" dirty="0" err="1">
                <a:solidFill>
                  <a:srgbClr val="C0504D">
                    <a:lumMod val="50000"/>
                  </a:srgbClr>
                </a:solidFill>
                <a:latin typeface="Kristen ITC" pitchFamily="66" charset="0"/>
              </a:rPr>
              <a:t>NEXT</a:t>
            </a:r>
            <a:endParaRPr lang="pt-BR" sz="1600" b="1" dirty="0">
              <a:solidFill>
                <a:srgbClr val="C0504D">
                  <a:lumMod val="50000"/>
                </a:srgbClr>
              </a:solidFill>
              <a:latin typeface="Kristen ITC" pitchFamily="66" charset="0"/>
            </a:endParaRPr>
          </a:p>
        </p:txBody>
      </p:sp>
      <p:pic>
        <p:nvPicPr>
          <p:cNvPr id="7" name="Picture 6" descr="A black rectangle with colorful objects on it&#10;&#10;Description automatically generated">
            <a:extLst>
              <a:ext uri="{FF2B5EF4-FFF2-40B4-BE49-F238E27FC236}">
                <a16:creationId xmlns:a16="http://schemas.microsoft.com/office/drawing/2014/main" id="{C1117E1B-54C6-DF87-8373-C1A708482A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059" r="16554" b="8652"/>
          <a:stretch/>
        </p:blipFill>
        <p:spPr>
          <a:xfrm rot="16200000">
            <a:off x="57997" y="570699"/>
            <a:ext cx="5917160" cy="590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985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10519278" y="-88900"/>
            <a:ext cx="1443874" cy="787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623"/>
              </a:lnSpc>
            </a:pPr>
            <a:r>
              <a:rPr lang="en-US" sz="4730">
                <a:solidFill>
                  <a:srgbClr val="FFFFFF"/>
                </a:solidFill>
                <a:latin typeface="Comic Sans"/>
              </a:rPr>
              <a:t>Yola</a:t>
            </a: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0200DB68-CF64-4E08-0B8A-2BBFC3D981EA}"/>
              </a:ext>
            </a:extLst>
          </p:cNvPr>
          <p:cNvSpPr txBox="1">
            <a:spLocks/>
          </p:cNvSpPr>
          <p:nvPr/>
        </p:nvSpPr>
        <p:spPr>
          <a:xfrm>
            <a:off x="2743199" y="2209800"/>
            <a:ext cx="8003969" cy="1315211"/>
          </a:xfrm>
          <a:prstGeom prst="rect">
            <a:avLst/>
          </a:prstGeom>
        </p:spPr>
        <p:txBody>
          <a:bodyPr vert="horz" lIns="60960" tIns="30480" rIns="60960" bIns="30480" rtlCol="0">
            <a:normAutofit/>
          </a:bodyPr>
          <a:lstStyle/>
          <a:p>
            <a:pPr algn="ctr" defTabSz="609630">
              <a:spcBef>
                <a:spcPct val="2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Calibri"/>
              </a:rPr>
              <a:t>Which subject do he like?</a:t>
            </a:r>
          </a:p>
        </p:txBody>
      </p:sp>
      <p:sp>
        <p:nvSpPr>
          <p:cNvPr id="3" name="CaixaDeTexto 288">
            <a:extLst>
              <a:ext uri="{FF2B5EF4-FFF2-40B4-BE49-F238E27FC236}">
                <a16:creationId xmlns:a16="http://schemas.microsoft.com/office/drawing/2014/main" id="{3F6A0B70-A0C8-FFA6-AC13-04B37CF7C513}"/>
              </a:ext>
            </a:extLst>
          </p:cNvPr>
          <p:cNvSpPr txBox="1"/>
          <p:nvPr/>
        </p:nvSpPr>
        <p:spPr>
          <a:xfrm>
            <a:off x="7139278" y="2209800"/>
            <a:ext cx="15125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4400" b="1" dirty="0">
                <a:solidFill>
                  <a:srgbClr val="FF0000"/>
                </a:solidFill>
                <a:latin typeface="Calibri"/>
              </a:rPr>
              <a:t>do</a:t>
            </a: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37269845-B72F-637F-CCC1-C39DDE60CBE7}"/>
              </a:ext>
            </a:extLst>
          </p:cNvPr>
          <p:cNvSpPr txBox="1">
            <a:spLocks/>
          </p:cNvSpPr>
          <p:nvPr/>
        </p:nvSpPr>
        <p:spPr>
          <a:xfrm>
            <a:off x="2549111" y="3468392"/>
            <a:ext cx="6988097" cy="614231"/>
          </a:xfrm>
          <a:prstGeom prst="rect">
            <a:avLst/>
          </a:prstGeom>
        </p:spPr>
        <p:txBody>
          <a:bodyPr vert="horz" lIns="60960" tIns="30480" rIns="60960" bIns="30480" rtlCol="0">
            <a:noAutofit/>
          </a:bodyPr>
          <a:lstStyle/>
          <a:p>
            <a:pPr algn="ctr" defTabSz="609630">
              <a:spcBef>
                <a:spcPct val="20000"/>
              </a:spcBef>
              <a:defRPr/>
            </a:pPr>
            <a:r>
              <a:rPr lang="en-US" sz="4400" b="1" dirty="0">
                <a:solidFill>
                  <a:schemeClr val="accent2"/>
                </a:solidFill>
              </a:rPr>
              <a:t>Which subject </a:t>
            </a:r>
            <a:r>
              <a:rPr lang="en-US" sz="4400" b="1" u="sng" dirty="0">
                <a:solidFill>
                  <a:schemeClr val="accent2"/>
                </a:solidFill>
              </a:rPr>
              <a:t>does</a:t>
            </a:r>
            <a:r>
              <a:rPr lang="en-US" sz="4400" b="1" dirty="0">
                <a:solidFill>
                  <a:schemeClr val="accent2"/>
                </a:solidFill>
              </a:rPr>
              <a:t> he like?</a:t>
            </a:r>
          </a:p>
        </p:txBody>
      </p:sp>
      <p:sp>
        <p:nvSpPr>
          <p:cNvPr id="12" name="Seta para a direita 2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CF7EB97-1160-AFBB-38FF-6E79DBA881C8}"/>
              </a:ext>
            </a:extLst>
          </p:cNvPr>
          <p:cNvSpPr/>
          <p:nvPr/>
        </p:nvSpPr>
        <p:spPr>
          <a:xfrm>
            <a:off x="9296400" y="4082623"/>
            <a:ext cx="1056117" cy="816091"/>
          </a:xfrm>
          <a:prstGeom prst="rightArrow">
            <a:avLst/>
          </a:prstGeom>
          <a:solidFill>
            <a:srgbClr val="FFC000"/>
          </a:solidFill>
          <a:ln w="28575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r>
              <a:rPr lang="pt-BR" sz="1600" b="1" dirty="0" err="1">
                <a:solidFill>
                  <a:srgbClr val="C0504D">
                    <a:lumMod val="50000"/>
                  </a:srgbClr>
                </a:solidFill>
                <a:latin typeface="Kristen ITC" pitchFamily="66" charset="0"/>
              </a:rPr>
              <a:t>NEXT</a:t>
            </a:r>
            <a:endParaRPr lang="pt-BR" sz="1600" b="1" dirty="0">
              <a:solidFill>
                <a:srgbClr val="C0504D">
                  <a:lumMod val="50000"/>
                </a:srgbClr>
              </a:solidFill>
              <a:latin typeface="Kristen ITC" pitchFamily="66" charset="0"/>
            </a:endParaRPr>
          </a:p>
        </p:txBody>
      </p:sp>
      <p:pic>
        <p:nvPicPr>
          <p:cNvPr id="7" name="Picture 6" descr="A black rectangle with colorful objects on it&#10;&#10;Description automatically generated">
            <a:extLst>
              <a:ext uri="{FF2B5EF4-FFF2-40B4-BE49-F238E27FC236}">
                <a16:creationId xmlns:a16="http://schemas.microsoft.com/office/drawing/2014/main" id="{BAAE1BAC-938D-77DA-6721-38C170A9B9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059" r="16554" b="8652"/>
          <a:stretch/>
        </p:blipFill>
        <p:spPr>
          <a:xfrm rot="16200000">
            <a:off x="183109" y="566398"/>
            <a:ext cx="5917160" cy="590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788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10519278" y="-88900"/>
            <a:ext cx="1443874" cy="787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623"/>
              </a:lnSpc>
            </a:pPr>
            <a:r>
              <a:rPr lang="en-US" sz="4730">
                <a:solidFill>
                  <a:srgbClr val="FFFFFF"/>
                </a:solidFill>
                <a:latin typeface="Comic Sans"/>
              </a:rPr>
              <a:t>Yola</a:t>
            </a: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0200DB68-CF64-4E08-0B8A-2BBFC3D981EA}"/>
              </a:ext>
            </a:extLst>
          </p:cNvPr>
          <p:cNvSpPr txBox="1">
            <a:spLocks/>
          </p:cNvSpPr>
          <p:nvPr/>
        </p:nvSpPr>
        <p:spPr>
          <a:xfrm>
            <a:off x="1633929" y="2209800"/>
            <a:ext cx="9113240" cy="1315211"/>
          </a:xfrm>
          <a:prstGeom prst="rect">
            <a:avLst/>
          </a:prstGeom>
        </p:spPr>
        <p:txBody>
          <a:bodyPr vert="horz" lIns="60960" tIns="30480" rIns="60960" bIns="30480" rtlCol="0">
            <a:normAutofit/>
          </a:bodyPr>
          <a:lstStyle/>
          <a:p>
            <a:pPr algn="ctr" defTabSz="609630">
              <a:spcBef>
                <a:spcPct val="2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Calibri"/>
              </a:rPr>
              <a:t>Which subject does Tom and Tim like?</a:t>
            </a:r>
          </a:p>
        </p:txBody>
      </p:sp>
      <p:sp>
        <p:nvSpPr>
          <p:cNvPr id="3" name="CaixaDeTexto 288">
            <a:extLst>
              <a:ext uri="{FF2B5EF4-FFF2-40B4-BE49-F238E27FC236}">
                <a16:creationId xmlns:a16="http://schemas.microsoft.com/office/drawing/2014/main" id="{3F6A0B70-A0C8-FFA6-AC13-04B37CF7C513}"/>
              </a:ext>
            </a:extLst>
          </p:cNvPr>
          <p:cNvSpPr txBox="1"/>
          <p:nvPr/>
        </p:nvSpPr>
        <p:spPr>
          <a:xfrm>
            <a:off x="5092980" y="2209800"/>
            <a:ext cx="15125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4400" b="1" dirty="0">
                <a:solidFill>
                  <a:srgbClr val="FF0000"/>
                </a:solidFill>
                <a:latin typeface="Calibri"/>
              </a:rPr>
              <a:t>does</a:t>
            </a: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37269845-B72F-637F-CCC1-C39DDE60CBE7}"/>
              </a:ext>
            </a:extLst>
          </p:cNvPr>
          <p:cNvSpPr txBox="1">
            <a:spLocks/>
          </p:cNvSpPr>
          <p:nvPr/>
        </p:nvSpPr>
        <p:spPr>
          <a:xfrm>
            <a:off x="1633929" y="3275772"/>
            <a:ext cx="8813433" cy="614231"/>
          </a:xfrm>
          <a:prstGeom prst="rect">
            <a:avLst/>
          </a:prstGeom>
        </p:spPr>
        <p:txBody>
          <a:bodyPr vert="horz" lIns="60960" tIns="30480" rIns="60960" bIns="30480" rtlCol="0">
            <a:noAutofit/>
          </a:bodyPr>
          <a:lstStyle/>
          <a:p>
            <a:pPr algn="ctr" defTabSz="609630">
              <a:spcBef>
                <a:spcPct val="20000"/>
              </a:spcBef>
              <a:defRPr/>
            </a:pPr>
            <a:r>
              <a:rPr lang="en-US" sz="4400" b="1" dirty="0">
                <a:solidFill>
                  <a:schemeClr val="accent2"/>
                </a:solidFill>
              </a:rPr>
              <a:t>Which subject </a:t>
            </a:r>
            <a:r>
              <a:rPr lang="en-US" sz="4400" b="1" u="sng" dirty="0">
                <a:solidFill>
                  <a:schemeClr val="accent2"/>
                </a:solidFill>
              </a:rPr>
              <a:t>do</a:t>
            </a:r>
            <a:r>
              <a:rPr lang="en-US" sz="4400" b="1" dirty="0">
                <a:solidFill>
                  <a:schemeClr val="accent2"/>
                </a:solidFill>
              </a:rPr>
              <a:t> Tom and Tim like?</a:t>
            </a:r>
          </a:p>
        </p:txBody>
      </p:sp>
      <p:sp>
        <p:nvSpPr>
          <p:cNvPr id="12" name="Seta para a direita 2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CF7EB97-1160-AFBB-38FF-6E79DBA881C8}"/>
              </a:ext>
            </a:extLst>
          </p:cNvPr>
          <p:cNvSpPr/>
          <p:nvPr/>
        </p:nvSpPr>
        <p:spPr>
          <a:xfrm>
            <a:off x="9296400" y="4082623"/>
            <a:ext cx="1056117" cy="816091"/>
          </a:xfrm>
          <a:prstGeom prst="rightArrow">
            <a:avLst/>
          </a:prstGeom>
          <a:solidFill>
            <a:srgbClr val="FFC000"/>
          </a:solidFill>
          <a:ln w="28575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r>
              <a:rPr lang="pt-BR" sz="1600" b="1" dirty="0" err="1">
                <a:solidFill>
                  <a:srgbClr val="C0504D">
                    <a:lumMod val="50000"/>
                  </a:srgbClr>
                </a:solidFill>
                <a:latin typeface="Kristen ITC" pitchFamily="66" charset="0"/>
              </a:rPr>
              <a:t>NEXT</a:t>
            </a:r>
            <a:endParaRPr lang="pt-BR" sz="1600" b="1" dirty="0">
              <a:solidFill>
                <a:srgbClr val="C0504D">
                  <a:lumMod val="50000"/>
                </a:srgbClr>
              </a:solidFill>
              <a:latin typeface="Kristen ITC" pitchFamily="66" charset="0"/>
            </a:endParaRPr>
          </a:p>
        </p:txBody>
      </p:sp>
      <p:pic>
        <p:nvPicPr>
          <p:cNvPr id="7" name="Picture 6" descr="A black rectangle with colorful objects on it&#10;&#10;Description automatically generated">
            <a:extLst>
              <a:ext uri="{FF2B5EF4-FFF2-40B4-BE49-F238E27FC236}">
                <a16:creationId xmlns:a16="http://schemas.microsoft.com/office/drawing/2014/main" id="{BAAE1BAC-938D-77DA-6721-38C170A9B9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059" r="16554" b="8652"/>
          <a:stretch/>
        </p:blipFill>
        <p:spPr>
          <a:xfrm rot="16200000">
            <a:off x="183109" y="566398"/>
            <a:ext cx="5917160" cy="590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62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10519278" y="-88900"/>
            <a:ext cx="1443874" cy="787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623"/>
              </a:lnSpc>
            </a:pPr>
            <a:r>
              <a:rPr lang="en-US" sz="4730">
                <a:solidFill>
                  <a:srgbClr val="FFFFFF"/>
                </a:solidFill>
                <a:latin typeface="Comic Sans"/>
              </a:rPr>
              <a:t>Yola</a:t>
            </a: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0200DB68-CF64-4E08-0B8A-2BBFC3D981EA}"/>
              </a:ext>
            </a:extLst>
          </p:cNvPr>
          <p:cNvSpPr txBox="1">
            <a:spLocks/>
          </p:cNvSpPr>
          <p:nvPr/>
        </p:nvSpPr>
        <p:spPr>
          <a:xfrm>
            <a:off x="2743199" y="2209800"/>
            <a:ext cx="8003969" cy="1315211"/>
          </a:xfrm>
          <a:prstGeom prst="rect">
            <a:avLst/>
          </a:prstGeom>
        </p:spPr>
        <p:txBody>
          <a:bodyPr vert="horz" lIns="60960" tIns="30480" rIns="60960" bIns="30480" rtlCol="0">
            <a:normAutofit/>
          </a:bodyPr>
          <a:lstStyle/>
          <a:p>
            <a:pPr algn="ctr" defTabSz="609630">
              <a:spcBef>
                <a:spcPct val="2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Calibri"/>
              </a:rPr>
              <a:t>Lucy like music</a:t>
            </a:r>
            <a:r>
              <a:rPr lang="en-US" sz="4000" b="1" dirty="0">
                <a:solidFill>
                  <a:srgbClr val="0070C0"/>
                </a:solidFill>
                <a:latin typeface="Calibri"/>
              </a:rPr>
              <a:t>.</a:t>
            </a:r>
          </a:p>
        </p:txBody>
      </p:sp>
      <p:sp>
        <p:nvSpPr>
          <p:cNvPr id="3" name="CaixaDeTexto 288">
            <a:extLst>
              <a:ext uri="{FF2B5EF4-FFF2-40B4-BE49-F238E27FC236}">
                <a16:creationId xmlns:a16="http://schemas.microsoft.com/office/drawing/2014/main" id="{3F6A0B70-A0C8-FFA6-AC13-04B37CF7C513}"/>
              </a:ext>
            </a:extLst>
          </p:cNvPr>
          <p:cNvSpPr txBox="1"/>
          <p:nvPr/>
        </p:nvSpPr>
        <p:spPr>
          <a:xfrm>
            <a:off x="6043159" y="2177565"/>
            <a:ext cx="15125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4400" b="1" dirty="0">
                <a:solidFill>
                  <a:srgbClr val="FF0000"/>
                </a:solidFill>
                <a:latin typeface="Calibri"/>
              </a:rPr>
              <a:t>like</a:t>
            </a: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37269845-B72F-637F-CCC1-C39DDE60CBE7}"/>
              </a:ext>
            </a:extLst>
          </p:cNvPr>
          <p:cNvSpPr txBox="1">
            <a:spLocks/>
          </p:cNvSpPr>
          <p:nvPr/>
        </p:nvSpPr>
        <p:spPr>
          <a:xfrm>
            <a:off x="2549111" y="3468392"/>
            <a:ext cx="6988097" cy="614231"/>
          </a:xfrm>
          <a:prstGeom prst="rect">
            <a:avLst/>
          </a:prstGeom>
        </p:spPr>
        <p:txBody>
          <a:bodyPr vert="horz" lIns="60960" tIns="30480" rIns="60960" bIns="30480" rtlCol="0">
            <a:noAutofit/>
          </a:bodyPr>
          <a:lstStyle/>
          <a:p>
            <a:pPr algn="ctr" defTabSz="609630">
              <a:spcBef>
                <a:spcPct val="20000"/>
              </a:spcBef>
              <a:defRPr/>
            </a:pPr>
            <a:r>
              <a:rPr lang="en-US" sz="4400" b="1" dirty="0">
                <a:solidFill>
                  <a:schemeClr val="accent2"/>
                </a:solidFill>
              </a:rPr>
              <a:t>Lucy </a:t>
            </a:r>
            <a:r>
              <a:rPr lang="en-US" sz="4400" b="1" u="sng" dirty="0">
                <a:solidFill>
                  <a:schemeClr val="accent2"/>
                </a:solidFill>
              </a:rPr>
              <a:t>likes</a:t>
            </a:r>
            <a:r>
              <a:rPr lang="en-US" sz="4400" b="1" dirty="0">
                <a:solidFill>
                  <a:schemeClr val="accent2"/>
                </a:solidFill>
              </a:rPr>
              <a:t> music</a:t>
            </a:r>
            <a:r>
              <a:rPr lang="en-US" sz="4400" b="1" dirty="0">
                <a:solidFill>
                  <a:schemeClr val="accent2"/>
                </a:solidFill>
                <a:latin typeface="Calibri"/>
              </a:rPr>
              <a:t>.</a:t>
            </a:r>
          </a:p>
        </p:txBody>
      </p:sp>
      <p:pic>
        <p:nvPicPr>
          <p:cNvPr id="7" name="Picture 6" descr="A black rectangle with colorful objects on it&#10;&#10;Description automatically generated">
            <a:extLst>
              <a:ext uri="{FF2B5EF4-FFF2-40B4-BE49-F238E27FC236}">
                <a16:creationId xmlns:a16="http://schemas.microsoft.com/office/drawing/2014/main" id="{911B089F-C0A5-9731-5A87-0E33C5EA13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059" r="16554" b="8652"/>
          <a:stretch/>
        </p:blipFill>
        <p:spPr>
          <a:xfrm rot="16200000">
            <a:off x="50636" y="570699"/>
            <a:ext cx="5917160" cy="5908623"/>
          </a:xfrm>
          <a:prstGeom prst="rect">
            <a:avLst/>
          </a:prstGeom>
        </p:spPr>
      </p:pic>
      <p:sp>
        <p:nvSpPr>
          <p:cNvPr id="12" name="Seta para a direita 2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CF7EB97-1160-AFBB-38FF-6E79DBA881C8}"/>
              </a:ext>
            </a:extLst>
          </p:cNvPr>
          <p:cNvSpPr/>
          <p:nvPr/>
        </p:nvSpPr>
        <p:spPr>
          <a:xfrm>
            <a:off x="9296400" y="4082623"/>
            <a:ext cx="1056117" cy="816091"/>
          </a:xfrm>
          <a:prstGeom prst="rightArrow">
            <a:avLst/>
          </a:prstGeom>
          <a:solidFill>
            <a:srgbClr val="FFC000"/>
          </a:solidFill>
          <a:ln w="28575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r>
              <a:rPr lang="pt-BR" sz="1600" b="1" dirty="0" err="1">
                <a:solidFill>
                  <a:srgbClr val="C0504D">
                    <a:lumMod val="50000"/>
                  </a:srgbClr>
                </a:solidFill>
                <a:latin typeface="Kristen ITC" pitchFamily="66" charset="0"/>
              </a:rPr>
              <a:t>NEXT</a:t>
            </a:r>
            <a:endParaRPr lang="pt-BR" sz="1600" b="1" dirty="0">
              <a:solidFill>
                <a:srgbClr val="C0504D">
                  <a:lumMod val="50000"/>
                </a:srgbClr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971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10519278" y="-88900"/>
            <a:ext cx="1443874" cy="787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623"/>
              </a:lnSpc>
            </a:pPr>
            <a:r>
              <a:rPr lang="en-US" sz="4730">
                <a:solidFill>
                  <a:srgbClr val="FFFFFF"/>
                </a:solidFill>
                <a:latin typeface="Comic Sans"/>
              </a:rPr>
              <a:t>Yola</a:t>
            </a: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0200DB68-CF64-4E08-0B8A-2BBFC3D981EA}"/>
              </a:ext>
            </a:extLst>
          </p:cNvPr>
          <p:cNvSpPr txBox="1">
            <a:spLocks/>
          </p:cNvSpPr>
          <p:nvPr/>
        </p:nvSpPr>
        <p:spPr>
          <a:xfrm>
            <a:off x="2743199" y="2209800"/>
            <a:ext cx="8003969" cy="1315211"/>
          </a:xfrm>
          <a:prstGeom prst="rect">
            <a:avLst/>
          </a:prstGeom>
        </p:spPr>
        <p:txBody>
          <a:bodyPr vert="horz" lIns="60960" tIns="30480" rIns="60960" bIns="30480" rtlCol="0">
            <a:normAutofit/>
          </a:bodyPr>
          <a:lstStyle/>
          <a:p>
            <a:pPr algn="ctr" defTabSz="609630">
              <a:spcBef>
                <a:spcPct val="2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Calibri"/>
              </a:rPr>
              <a:t>She reads always books</a:t>
            </a:r>
            <a:r>
              <a:rPr lang="en-US" sz="4000" b="1" dirty="0">
                <a:solidFill>
                  <a:srgbClr val="0070C0"/>
                </a:solidFill>
                <a:latin typeface="Calibri"/>
              </a:rPr>
              <a:t>.</a:t>
            </a:r>
          </a:p>
        </p:txBody>
      </p:sp>
      <p:sp>
        <p:nvSpPr>
          <p:cNvPr id="3" name="CaixaDeTexto 288">
            <a:extLst>
              <a:ext uri="{FF2B5EF4-FFF2-40B4-BE49-F238E27FC236}">
                <a16:creationId xmlns:a16="http://schemas.microsoft.com/office/drawing/2014/main" id="{3F6A0B70-A0C8-FFA6-AC13-04B37CF7C513}"/>
              </a:ext>
            </a:extLst>
          </p:cNvPr>
          <p:cNvSpPr txBox="1"/>
          <p:nvPr/>
        </p:nvSpPr>
        <p:spPr>
          <a:xfrm>
            <a:off x="6228474" y="2141339"/>
            <a:ext cx="21732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4400" b="1" dirty="0">
                <a:solidFill>
                  <a:srgbClr val="FF0000"/>
                </a:solidFill>
                <a:latin typeface="Calibri"/>
              </a:rPr>
              <a:t>always</a:t>
            </a: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37269845-B72F-637F-CCC1-C39DDE60CBE7}"/>
              </a:ext>
            </a:extLst>
          </p:cNvPr>
          <p:cNvSpPr txBox="1">
            <a:spLocks/>
          </p:cNvSpPr>
          <p:nvPr/>
        </p:nvSpPr>
        <p:spPr>
          <a:xfrm>
            <a:off x="2549111" y="3468392"/>
            <a:ext cx="6988097" cy="614231"/>
          </a:xfrm>
          <a:prstGeom prst="rect">
            <a:avLst/>
          </a:prstGeom>
        </p:spPr>
        <p:txBody>
          <a:bodyPr vert="horz" lIns="60960" tIns="30480" rIns="60960" bIns="30480" rtlCol="0">
            <a:noAutofit/>
          </a:bodyPr>
          <a:lstStyle/>
          <a:p>
            <a:pPr algn="ctr" defTabSz="609630">
              <a:spcBef>
                <a:spcPct val="20000"/>
              </a:spcBef>
              <a:defRPr/>
            </a:pPr>
            <a:r>
              <a:rPr lang="en-US" sz="4400" b="1" dirty="0">
                <a:solidFill>
                  <a:schemeClr val="accent2"/>
                </a:solidFill>
              </a:rPr>
              <a:t>She </a:t>
            </a:r>
            <a:r>
              <a:rPr lang="en-US" sz="4400" b="1" u="sng" dirty="0">
                <a:solidFill>
                  <a:schemeClr val="accent2"/>
                </a:solidFill>
              </a:rPr>
              <a:t>always</a:t>
            </a:r>
            <a:r>
              <a:rPr lang="en-US" sz="4400" b="1" dirty="0">
                <a:solidFill>
                  <a:schemeClr val="accent2"/>
                </a:solidFill>
              </a:rPr>
              <a:t> reads books</a:t>
            </a:r>
            <a:r>
              <a:rPr lang="en-US" sz="4400" b="1" dirty="0">
                <a:solidFill>
                  <a:schemeClr val="accent2"/>
                </a:solidFill>
                <a:latin typeface="Calibri"/>
              </a:rPr>
              <a:t>.</a:t>
            </a:r>
          </a:p>
        </p:txBody>
      </p:sp>
      <p:pic>
        <p:nvPicPr>
          <p:cNvPr id="7" name="Picture 6" descr="A black rectangle with colorful objects on it&#10;&#10;Description automatically generated">
            <a:extLst>
              <a:ext uri="{FF2B5EF4-FFF2-40B4-BE49-F238E27FC236}">
                <a16:creationId xmlns:a16="http://schemas.microsoft.com/office/drawing/2014/main" id="{911B089F-C0A5-9731-5A87-0E33C5EA13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059" r="16554" b="8652"/>
          <a:stretch/>
        </p:blipFill>
        <p:spPr>
          <a:xfrm rot="16200000">
            <a:off x="50636" y="570699"/>
            <a:ext cx="5917160" cy="5908623"/>
          </a:xfrm>
          <a:prstGeom prst="rect">
            <a:avLst/>
          </a:prstGeom>
        </p:spPr>
      </p:pic>
      <p:sp>
        <p:nvSpPr>
          <p:cNvPr id="12" name="Seta para a direita 2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CF7EB97-1160-AFBB-38FF-6E79DBA881C8}"/>
              </a:ext>
            </a:extLst>
          </p:cNvPr>
          <p:cNvSpPr/>
          <p:nvPr/>
        </p:nvSpPr>
        <p:spPr>
          <a:xfrm>
            <a:off x="9296400" y="4082623"/>
            <a:ext cx="1056117" cy="816091"/>
          </a:xfrm>
          <a:prstGeom prst="rightArrow">
            <a:avLst/>
          </a:prstGeom>
          <a:solidFill>
            <a:srgbClr val="FFC000"/>
          </a:solidFill>
          <a:ln w="28575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r>
              <a:rPr lang="pt-BR" sz="1600" b="1" dirty="0" err="1">
                <a:solidFill>
                  <a:srgbClr val="C0504D">
                    <a:lumMod val="50000"/>
                  </a:srgbClr>
                </a:solidFill>
                <a:latin typeface="Kristen ITC" pitchFamily="66" charset="0"/>
              </a:rPr>
              <a:t>NEXT</a:t>
            </a:r>
            <a:endParaRPr lang="pt-BR" sz="1600" b="1" dirty="0">
              <a:solidFill>
                <a:srgbClr val="C0504D">
                  <a:lumMod val="50000"/>
                </a:srgbClr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292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10519278" y="-88900"/>
            <a:ext cx="1443874" cy="787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623"/>
              </a:lnSpc>
            </a:pPr>
            <a:r>
              <a:rPr lang="en-US" sz="4730">
                <a:solidFill>
                  <a:srgbClr val="FFFFFF"/>
                </a:solidFill>
                <a:latin typeface="Comic Sans"/>
              </a:rPr>
              <a:t>Yola</a:t>
            </a: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0200DB68-CF64-4E08-0B8A-2BBFC3D981EA}"/>
              </a:ext>
            </a:extLst>
          </p:cNvPr>
          <p:cNvSpPr txBox="1">
            <a:spLocks/>
          </p:cNvSpPr>
          <p:nvPr/>
        </p:nvSpPr>
        <p:spPr>
          <a:xfrm>
            <a:off x="2743199" y="2209800"/>
            <a:ext cx="7184571" cy="1315211"/>
          </a:xfrm>
          <a:prstGeom prst="rect">
            <a:avLst/>
          </a:prstGeom>
        </p:spPr>
        <p:txBody>
          <a:bodyPr vert="horz" lIns="60960" tIns="30480" rIns="60960" bIns="30480" rtlCol="0">
            <a:normAutofit/>
          </a:bodyPr>
          <a:lstStyle/>
          <a:p>
            <a:pPr algn="ctr" defTabSz="609630">
              <a:spcBef>
                <a:spcPct val="2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Calibri"/>
              </a:rPr>
              <a:t>My I.T. class start at 3:30 p.m.</a:t>
            </a:r>
          </a:p>
        </p:txBody>
      </p:sp>
      <p:sp>
        <p:nvSpPr>
          <p:cNvPr id="3" name="CaixaDeTexto 288">
            <a:extLst>
              <a:ext uri="{FF2B5EF4-FFF2-40B4-BE49-F238E27FC236}">
                <a16:creationId xmlns:a16="http://schemas.microsoft.com/office/drawing/2014/main" id="{3F6A0B70-A0C8-FFA6-AC13-04B37CF7C513}"/>
              </a:ext>
            </a:extLst>
          </p:cNvPr>
          <p:cNvSpPr txBox="1"/>
          <p:nvPr/>
        </p:nvSpPr>
        <p:spPr>
          <a:xfrm>
            <a:off x="5748271" y="2209800"/>
            <a:ext cx="20017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4400" b="1" dirty="0">
                <a:solidFill>
                  <a:srgbClr val="FF0000"/>
                </a:solidFill>
                <a:latin typeface="Calibri"/>
              </a:rPr>
              <a:t>start</a:t>
            </a: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37269845-B72F-637F-CCC1-C39DDE60CBE7}"/>
              </a:ext>
            </a:extLst>
          </p:cNvPr>
          <p:cNvSpPr txBox="1">
            <a:spLocks/>
          </p:cNvSpPr>
          <p:nvPr/>
        </p:nvSpPr>
        <p:spPr>
          <a:xfrm>
            <a:off x="2897487" y="3425252"/>
            <a:ext cx="7455029" cy="614231"/>
          </a:xfrm>
          <a:prstGeom prst="rect">
            <a:avLst/>
          </a:prstGeom>
        </p:spPr>
        <p:txBody>
          <a:bodyPr vert="horz" lIns="60960" tIns="30480" rIns="60960" bIns="30480" rtlCol="0">
            <a:noAutofit/>
          </a:bodyPr>
          <a:lstStyle/>
          <a:p>
            <a:pPr algn="ctr" defTabSz="609630">
              <a:spcBef>
                <a:spcPct val="20000"/>
              </a:spcBef>
              <a:defRPr/>
            </a:pPr>
            <a:r>
              <a:rPr lang="en-US" sz="4400" b="1" dirty="0">
                <a:solidFill>
                  <a:schemeClr val="accent2"/>
                </a:solidFill>
              </a:rPr>
              <a:t>My I.T. class </a:t>
            </a:r>
            <a:r>
              <a:rPr lang="en-US" sz="4400" b="1" u="sng" dirty="0">
                <a:solidFill>
                  <a:schemeClr val="accent2"/>
                </a:solidFill>
              </a:rPr>
              <a:t>starts</a:t>
            </a:r>
            <a:r>
              <a:rPr lang="en-US" sz="4400" b="1" dirty="0">
                <a:solidFill>
                  <a:schemeClr val="accent2"/>
                </a:solidFill>
              </a:rPr>
              <a:t> at 3:30 p.m.</a:t>
            </a:r>
          </a:p>
        </p:txBody>
      </p:sp>
      <p:sp>
        <p:nvSpPr>
          <p:cNvPr id="12" name="Seta para a direita 2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CF7EB97-1160-AFBB-38FF-6E79DBA881C8}"/>
              </a:ext>
            </a:extLst>
          </p:cNvPr>
          <p:cNvSpPr/>
          <p:nvPr/>
        </p:nvSpPr>
        <p:spPr>
          <a:xfrm>
            <a:off x="9296400" y="4082623"/>
            <a:ext cx="1056117" cy="816091"/>
          </a:xfrm>
          <a:prstGeom prst="rightArrow">
            <a:avLst/>
          </a:prstGeom>
          <a:solidFill>
            <a:srgbClr val="FFC000"/>
          </a:solidFill>
          <a:ln w="28575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r>
              <a:rPr lang="pt-BR" sz="1600" b="1" dirty="0" err="1">
                <a:solidFill>
                  <a:srgbClr val="C0504D">
                    <a:lumMod val="50000"/>
                  </a:srgbClr>
                </a:solidFill>
                <a:latin typeface="Kristen ITC" pitchFamily="66" charset="0"/>
              </a:rPr>
              <a:t>NEXT</a:t>
            </a:r>
            <a:endParaRPr lang="pt-BR" sz="1600" b="1" dirty="0">
              <a:solidFill>
                <a:srgbClr val="C0504D">
                  <a:lumMod val="50000"/>
                </a:srgbClr>
              </a:solidFill>
              <a:latin typeface="Kristen ITC" pitchFamily="66" charset="0"/>
            </a:endParaRPr>
          </a:p>
        </p:txBody>
      </p:sp>
      <p:pic>
        <p:nvPicPr>
          <p:cNvPr id="7" name="Picture 6" descr="A black rectangle with colorful objects on it&#10;&#10;Description automatically generated">
            <a:extLst>
              <a:ext uri="{FF2B5EF4-FFF2-40B4-BE49-F238E27FC236}">
                <a16:creationId xmlns:a16="http://schemas.microsoft.com/office/drawing/2014/main" id="{C1117E1B-54C6-DF87-8373-C1A708482A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059" r="16554" b="8652"/>
          <a:stretch/>
        </p:blipFill>
        <p:spPr>
          <a:xfrm rot="16200000">
            <a:off x="57997" y="570699"/>
            <a:ext cx="5917160" cy="590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20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10519278" y="-88900"/>
            <a:ext cx="1443874" cy="787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623"/>
              </a:lnSpc>
            </a:pPr>
            <a:r>
              <a:rPr lang="en-US" sz="4730">
                <a:solidFill>
                  <a:srgbClr val="FFFFFF"/>
                </a:solidFill>
                <a:latin typeface="Comic Sans"/>
              </a:rPr>
              <a:t>Yola</a:t>
            </a: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0200DB68-CF64-4E08-0B8A-2BBFC3D981EA}"/>
              </a:ext>
            </a:extLst>
          </p:cNvPr>
          <p:cNvSpPr txBox="1">
            <a:spLocks/>
          </p:cNvSpPr>
          <p:nvPr/>
        </p:nvSpPr>
        <p:spPr>
          <a:xfrm>
            <a:off x="930729" y="2209800"/>
            <a:ext cx="10531928" cy="1315211"/>
          </a:xfrm>
          <a:prstGeom prst="rect">
            <a:avLst/>
          </a:prstGeom>
        </p:spPr>
        <p:txBody>
          <a:bodyPr vert="horz" lIns="60960" tIns="30480" rIns="60960" bIns="30480" rtlCol="0">
            <a:normAutofit/>
          </a:bodyPr>
          <a:lstStyle/>
          <a:p>
            <a:pPr algn="ctr" defTabSz="609630">
              <a:spcBef>
                <a:spcPct val="2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Calibri"/>
              </a:rPr>
              <a:t>Her English class starts on 7:30 on Mondays.</a:t>
            </a:r>
          </a:p>
        </p:txBody>
      </p:sp>
      <p:sp>
        <p:nvSpPr>
          <p:cNvPr id="3" name="CaixaDeTexto 288">
            <a:extLst>
              <a:ext uri="{FF2B5EF4-FFF2-40B4-BE49-F238E27FC236}">
                <a16:creationId xmlns:a16="http://schemas.microsoft.com/office/drawing/2014/main" id="{3F6A0B70-A0C8-FFA6-AC13-04B37CF7C513}"/>
              </a:ext>
            </a:extLst>
          </p:cNvPr>
          <p:cNvSpPr txBox="1"/>
          <p:nvPr/>
        </p:nvSpPr>
        <p:spPr>
          <a:xfrm>
            <a:off x="6304059" y="2209800"/>
            <a:ext cx="15125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4400" b="1" dirty="0">
                <a:solidFill>
                  <a:srgbClr val="FF0000"/>
                </a:solidFill>
                <a:latin typeface="Calibri"/>
              </a:rPr>
              <a:t>on</a:t>
            </a: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37269845-B72F-637F-CCC1-C39DDE60CBE7}"/>
              </a:ext>
            </a:extLst>
          </p:cNvPr>
          <p:cNvSpPr txBox="1">
            <a:spLocks/>
          </p:cNvSpPr>
          <p:nvPr/>
        </p:nvSpPr>
        <p:spPr>
          <a:xfrm>
            <a:off x="729343" y="3468392"/>
            <a:ext cx="10531928" cy="614231"/>
          </a:xfrm>
          <a:prstGeom prst="rect">
            <a:avLst/>
          </a:prstGeom>
        </p:spPr>
        <p:txBody>
          <a:bodyPr vert="horz" lIns="60960" tIns="30480" rIns="60960" bIns="30480" rtlCol="0">
            <a:noAutofit/>
          </a:bodyPr>
          <a:lstStyle/>
          <a:p>
            <a:pPr algn="ctr" defTabSz="609630">
              <a:spcBef>
                <a:spcPct val="20000"/>
              </a:spcBef>
              <a:defRPr/>
            </a:pPr>
            <a:r>
              <a:rPr lang="en-US" sz="4400" b="1" dirty="0">
                <a:solidFill>
                  <a:schemeClr val="accent2"/>
                </a:solidFill>
              </a:rPr>
              <a:t>Her English class starts </a:t>
            </a:r>
            <a:r>
              <a:rPr lang="en-US" sz="4400" b="1" u="sng" dirty="0">
                <a:solidFill>
                  <a:schemeClr val="accent2"/>
                </a:solidFill>
              </a:rPr>
              <a:t>at</a:t>
            </a:r>
            <a:r>
              <a:rPr lang="en-US" sz="4400" b="1" dirty="0">
                <a:solidFill>
                  <a:schemeClr val="accent2"/>
                </a:solidFill>
              </a:rPr>
              <a:t> 7:30 on Mondays.</a:t>
            </a:r>
          </a:p>
        </p:txBody>
      </p:sp>
      <p:sp>
        <p:nvSpPr>
          <p:cNvPr id="12" name="Seta para a direita 2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CF7EB97-1160-AFBB-38FF-6E79DBA881C8}"/>
              </a:ext>
            </a:extLst>
          </p:cNvPr>
          <p:cNvSpPr/>
          <p:nvPr/>
        </p:nvSpPr>
        <p:spPr>
          <a:xfrm>
            <a:off x="9463161" y="4571774"/>
            <a:ext cx="1056117" cy="816091"/>
          </a:xfrm>
          <a:prstGeom prst="rightArrow">
            <a:avLst/>
          </a:prstGeom>
          <a:solidFill>
            <a:srgbClr val="FFC000"/>
          </a:solidFill>
          <a:ln w="28575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r>
              <a:rPr lang="pt-BR" sz="1600" b="1" dirty="0">
                <a:solidFill>
                  <a:srgbClr val="C0504D">
                    <a:lumMod val="50000"/>
                  </a:srgbClr>
                </a:solidFill>
                <a:latin typeface="Kristen ITC" pitchFamily="66" charset="0"/>
              </a:rPr>
              <a:t>END</a:t>
            </a:r>
          </a:p>
        </p:txBody>
      </p:sp>
      <p:pic>
        <p:nvPicPr>
          <p:cNvPr id="7" name="Picture 6" descr="A black rectangle with colorful objects on it&#10;&#10;Description automatically generated">
            <a:extLst>
              <a:ext uri="{FF2B5EF4-FFF2-40B4-BE49-F238E27FC236}">
                <a16:creationId xmlns:a16="http://schemas.microsoft.com/office/drawing/2014/main" id="{BAAE1BAC-938D-77DA-6721-38C170A9B9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059" r="16554" b="8652"/>
          <a:stretch/>
        </p:blipFill>
        <p:spPr>
          <a:xfrm rot="16200000">
            <a:off x="183109" y="566398"/>
            <a:ext cx="5917160" cy="590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45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981077926"/>
      </p:ext>
    </p:extLst>
  </p:cSld>
  <p:clrMapOvr>
    <a:masterClrMapping/>
  </p:clrMapOvr>
  <p:transition spd="slow">
    <p:comb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3415039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Unit 1</a:t>
            </a:r>
            <a:endParaRPr lang="en-US" sz="3600" i="1" dirty="0">
              <a:solidFill>
                <a:schemeClr val="accent5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39989" y="1815293"/>
            <a:ext cx="6998299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228600"/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Unit 1</a:t>
            </a:r>
            <a:endParaRPr lang="en-VN" sz="3600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11).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</a:t>
            </a:r>
            <a:r>
              <a:rPr lang="en-US" sz="3600" i="1">
                <a:solidFill>
                  <a:srgbClr val="0070C0"/>
                </a:solidFill>
              </a:rPr>
              <a:t>page 20 </a:t>
            </a:r>
            <a:r>
              <a:rPr lang="en-US" sz="3600" i="1" dirty="0">
                <a:solidFill>
                  <a:srgbClr val="0070C0"/>
                </a:solidFill>
              </a:rPr>
              <a:t>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3F7CB5A-55E8-B495-C0A2-7885B87040C5}"/>
              </a:ext>
            </a:extLst>
          </p:cNvPr>
          <p:cNvSpPr/>
          <p:nvPr/>
        </p:nvSpPr>
        <p:spPr>
          <a:xfrm>
            <a:off x="376604" y="617642"/>
            <a:ext cx="7775575" cy="4216400"/>
          </a:xfrm>
          <a:prstGeom prst="roundRect">
            <a:avLst/>
          </a:prstGeom>
          <a:solidFill>
            <a:srgbClr val="2116F6"/>
          </a:solidFill>
          <a:ln w="57150"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9600" dirty="0">
                <a:latin typeface="Comic Sans MS" panose="030F0902030302020204" pitchFamily="66" charset="0"/>
                <a:cs typeface="Aharoni" panose="02010803020104030203" pitchFamily="2" charset="-79"/>
              </a:rPr>
              <a:t>Guess the SCHOOL SUBJECT</a:t>
            </a:r>
            <a:endParaRPr lang="hr-HR" sz="9600" dirty="0">
              <a:latin typeface="Comic Sans MS" panose="030F0902030302020204" pitchFamily="66" charset="0"/>
            </a:endParaRPr>
          </a:p>
        </p:txBody>
      </p:sp>
      <p:pic>
        <p:nvPicPr>
          <p:cNvPr id="4" name="Picture 3" descr="A cartoon face with hands pointing at question marks&#10;&#10;Description automatically generated">
            <a:extLst>
              <a:ext uri="{FF2B5EF4-FFF2-40B4-BE49-F238E27FC236}">
                <a16:creationId xmlns:a16="http://schemas.microsoft.com/office/drawing/2014/main" id="{2FFBDEDB-05E5-DCF2-1305-298F0AE759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075357" y="2772514"/>
            <a:ext cx="4916774" cy="3646607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B3848A56-CED8-CBF6-5D14-12045D7126F5}"/>
              </a:ext>
            </a:extLst>
          </p:cNvPr>
          <p:cNvSpPr/>
          <p:nvPr/>
        </p:nvSpPr>
        <p:spPr>
          <a:xfrm>
            <a:off x="2244725" y="3644901"/>
            <a:ext cx="7848600" cy="2447925"/>
          </a:xfrm>
          <a:prstGeom prst="wedgeRoundRectCallout">
            <a:avLst>
              <a:gd name="adj1" fmla="val 44403"/>
              <a:gd name="adj2" fmla="val -50119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hr-HR" sz="4400" dirty="0">
                <a:latin typeface="Aharoni" panose="02010803020104030203" pitchFamily="2" charset="-79"/>
                <a:cs typeface="Aharoni" panose="02010803020104030203" pitchFamily="2" charset="-79"/>
              </a:rPr>
              <a:t>                    H I S T O R Y</a:t>
            </a:r>
            <a:endParaRPr lang="hr-HR" sz="4400" dirty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A808363-C3F5-DAE4-1142-B3EB67F69965}"/>
              </a:ext>
            </a:extLst>
          </p:cNvPr>
          <p:cNvSpPr/>
          <p:nvPr/>
        </p:nvSpPr>
        <p:spPr>
          <a:xfrm>
            <a:off x="2208213" y="476251"/>
            <a:ext cx="7848600" cy="258286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hr-HR" sz="5400" dirty="0"/>
              <a:t>You learn about kings, queens, wars and facts from the past.</a:t>
            </a:r>
          </a:p>
        </p:txBody>
      </p:sp>
      <p:pic>
        <p:nvPicPr>
          <p:cNvPr id="3076" name="Picture 2" descr="C:\Users\sk-mgrgurinovic\Desktop\BONUS PACK\BONUS PACK -Way to Go 2  - ZA SLANJE\PowerPoint prezenacije\03_slike pp\image7.jpg">
            <a:extLst>
              <a:ext uri="{FF2B5EF4-FFF2-40B4-BE49-F238E27FC236}">
                <a16:creationId xmlns:a16="http://schemas.microsoft.com/office/drawing/2014/main" id="{86182A00-E455-8317-5D7B-43E80102C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6" y="3792538"/>
            <a:ext cx="2093913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761F0F82-1471-C98E-6B95-2A3AEFF11452}"/>
              </a:ext>
            </a:extLst>
          </p:cNvPr>
          <p:cNvSpPr/>
          <p:nvPr/>
        </p:nvSpPr>
        <p:spPr>
          <a:xfrm>
            <a:off x="2566988" y="3860800"/>
            <a:ext cx="7129462" cy="1944688"/>
          </a:xfrm>
          <a:prstGeom prst="wedgeRoundRectCallout">
            <a:avLst>
              <a:gd name="adj1" fmla="val 44403"/>
              <a:gd name="adj2" fmla="val -50119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hr-HR" sz="4400" dirty="0">
                <a:latin typeface="Aharoni" panose="02010803020104030203" pitchFamily="2" charset="-79"/>
                <a:cs typeface="Aharoni" panose="02010803020104030203" pitchFamily="2" charset="-79"/>
              </a:rPr>
              <a:t>                   M A T H S</a:t>
            </a:r>
            <a:endParaRPr lang="hr-HR" sz="4400" dirty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CA5DF1E-34BA-0109-BF6D-2383E7BD52F6}"/>
              </a:ext>
            </a:extLst>
          </p:cNvPr>
          <p:cNvSpPr/>
          <p:nvPr/>
        </p:nvSpPr>
        <p:spPr>
          <a:xfrm>
            <a:off x="2279650" y="392113"/>
            <a:ext cx="7848600" cy="258286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hr-HR" sz="5400" dirty="0"/>
              <a:t>You add, subtract, divide and multiply numbers.</a:t>
            </a:r>
          </a:p>
        </p:txBody>
      </p:sp>
      <p:sp>
        <p:nvSpPr>
          <p:cNvPr id="4100" name="TekstniOkvir 10">
            <a:extLst>
              <a:ext uri="{FF2B5EF4-FFF2-40B4-BE49-F238E27FC236}">
                <a16:creationId xmlns:a16="http://schemas.microsoft.com/office/drawing/2014/main" id="{DE62349D-2F6F-0637-58C6-00C178A42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7351" y="4149725"/>
            <a:ext cx="15843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400">
                <a:solidFill>
                  <a:schemeClr val="bg1"/>
                </a:solidFill>
                <a:latin typeface="Baskerville Old Face" panose="02020602080505020303" pitchFamily="18" charset="77"/>
              </a:rPr>
              <a:t>3 x 4 = 12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400">
                <a:solidFill>
                  <a:schemeClr val="bg1"/>
                </a:solidFill>
                <a:latin typeface="Baskerville Old Face" panose="02020602080505020303" pitchFamily="18" charset="77"/>
              </a:rPr>
              <a:t>25 : 5 = 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400">
                <a:solidFill>
                  <a:schemeClr val="bg1"/>
                </a:solidFill>
                <a:latin typeface="Baskerville Old Face" panose="02020602080505020303" pitchFamily="18" charset="77"/>
              </a:rPr>
              <a:t>10 + 7 = 17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E9671F4D-39D4-8F0C-2FEF-6D80C43CAB02}"/>
              </a:ext>
            </a:extLst>
          </p:cNvPr>
          <p:cNvSpPr/>
          <p:nvPr/>
        </p:nvSpPr>
        <p:spPr>
          <a:xfrm>
            <a:off x="2640014" y="4005264"/>
            <a:ext cx="7127875" cy="2232025"/>
          </a:xfrm>
          <a:prstGeom prst="wedgeRoundRectCallout">
            <a:avLst>
              <a:gd name="adj1" fmla="val 44403"/>
              <a:gd name="adj2" fmla="val -50119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4400" dirty="0">
                <a:latin typeface="Aharoni" panose="02010803020104030203" pitchFamily="2" charset="-79"/>
                <a:cs typeface="Aharoni" panose="02010803020104030203" pitchFamily="2" charset="-79"/>
              </a:rPr>
              <a:t>       G E O G R A P H Y</a:t>
            </a:r>
            <a:endParaRPr lang="hr-HR" sz="4400" dirty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9D80DA2-1D8B-146D-C3BA-4EE00FA8177E}"/>
              </a:ext>
            </a:extLst>
          </p:cNvPr>
          <p:cNvSpPr/>
          <p:nvPr/>
        </p:nvSpPr>
        <p:spPr>
          <a:xfrm>
            <a:off x="2063750" y="549276"/>
            <a:ext cx="8135938" cy="2581275"/>
          </a:xfrm>
          <a:prstGeom prst="roundRect">
            <a:avLst/>
          </a:prstGeom>
          <a:solidFill>
            <a:srgbClr val="2116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hr-HR" sz="5400" dirty="0"/>
              <a:t>You learn about continents, countries, oceans, rivers, lakes and cities.</a:t>
            </a:r>
          </a:p>
        </p:txBody>
      </p:sp>
      <p:pic>
        <p:nvPicPr>
          <p:cNvPr id="5124" name="Picture 8" descr="C:\Users\sk-sivos\AppData\Local\Microsoft\Windows\Temporary Internet Files\Content.IE5\CCEM72RG\large-Earth-Globe-Circling-66.6-6914[1].gif">
            <a:extLst>
              <a:ext uri="{FF2B5EF4-FFF2-40B4-BE49-F238E27FC236}">
                <a16:creationId xmlns:a16="http://schemas.microsoft.com/office/drawing/2014/main" id="{DECF9F91-E7ED-0953-110A-6E47B0304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9" y="4365625"/>
            <a:ext cx="1512887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3210DDE9-B281-D608-A839-2E2B9E827CF8}"/>
              </a:ext>
            </a:extLst>
          </p:cNvPr>
          <p:cNvSpPr/>
          <p:nvPr/>
        </p:nvSpPr>
        <p:spPr>
          <a:xfrm>
            <a:off x="2471738" y="3500439"/>
            <a:ext cx="7129462" cy="2592387"/>
          </a:xfrm>
          <a:prstGeom prst="wedgeRoundRectCallout">
            <a:avLst>
              <a:gd name="adj1" fmla="val 44403"/>
              <a:gd name="adj2" fmla="val -50119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4400" dirty="0">
                <a:latin typeface="Aharoni" panose="02010803020104030203" pitchFamily="2" charset="-79"/>
                <a:cs typeface="Aharoni" panose="02010803020104030203" pitchFamily="2" charset="-79"/>
              </a:rPr>
              <a:t>		P.E.</a:t>
            </a:r>
            <a:endParaRPr lang="hr-HR" sz="4400" dirty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9DE1AA3-F216-308B-A4F3-A04228AC420A}"/>
              </a:ext>
            </a:extLst>
          </p:cNvPr>
          <p:cNvSpPr/>
          <p:nvPr/>
        </p:nvSpPr>
        <p:spPr>
          <a:xfrm>
            <a:off x="2306638" y="392113"/>
            <a:ext cx="7416800" cy="258286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hr-HR" sz="5400" dirty="0"/>
              <a:t>You do gymnastics and play sports there.</a:t>
            </a:r>
          </a:p>
        </p:txBody>
      </p:sp>
      <p:pic>
        <p:nvPicPr>
          <p:cNvPr id="8196" name="Picture 6" descr="C:\Users\sk-sivos\AppData\Local\Microsoft\Windows\Temporary Internet Files\Content.IE5\U9UC9VS7\deporte-ni-2525C3-2525B1os[1].jpg">
            <a:extLst>
              <a:ext uri="{FF2B5EF4-FFF2-40B4-BE49-F238E27FC236}">
                <a16:creationId xmlns:a16="http://schemas.microsoft.com/office/drawing/2014/main" id="{49B77326-AFDB-7716-FB7F-DD5866F7F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538" y="4005264"/>
            <a:ext cx="3033712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5048F552-75FC-8889-C27F-B6BD3B22C05B}"/>
              </a:ext>
            </a:extLst>
          </p:cNvPr>
          <p:cNvSpPr/>
          <p:nvPr/>
        </p:nvSpPr>
        <p:spPr>
          <a:xfrm>
            <a:off x="2711451" y="3500439"/>
            <a:ext cx="6913563" cy="2592387"/>
          </a:xfrm>
          <a:prstGeom prst="wedgeRoundRectCallout">
            <a:avLst>
              <a:gd name="adj1" fmla="val 44403"/>
              <a:gd name="adj2" fmla="val -50119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4400" dirty="0">
                <a:latin typeface="Aharoni" panose="02010803020104030203" pitchFamily="2" charset="-79"/>
                <a:cs typeface="Aharoni" panose="02010803020104030203" pitchFamily="2" charset="-79"/>
              </a:rPr>
              <a:t>          S C I E N C E</a:t>
            </a:r>
            <a:endParaRPr lang="hr-HR" sz="4400" dirty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23DD10A-08FE-CA2E-82B6-65DFE21B9C99}"/>
              </a:ext>
            </a:extLst>
          </p:cNvPr>
          <p:cNvSpPr/>
          <p:nvPr/>
        </p:nvSpPr>
        <p:spPr>
          <a:xfrm>
            <a:off x="2063750" y="476251"/>
            <a:ext cx="7735888" cy="2016125"/>
          </a:xfrm>
          <a:prstGeom prst="roundRect">
            <a:avLst/>
          </a:prstGeom>
          <a:solidFill>
            <a:srgbClr val="2116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hr-HR" sz="5400" dirty="0"/>
              <a:t>You learn about plants, animals and human body.</a:t>
            </a:r>
          </a:p>
        </p:txBody>
      </p:sp>
      <p:pic>
        <p:nvPicPr>
          <p:cNvPr id="9220" name="Picture 5" descr="C:\Program Files (x86)\Microsoft Office\MEDIA\CAGCAT10\j0305257.wmf">
            <a:extLst>
              <a:ext uri="{FF2B5EF4-FFF2-40B4-BE49-F238E27FC236}">
                <a16:creationId xmlns:a16="http://schemas.microsoft.com/office/drawing/2014/main" id="{76AAF8D9-2CF0-8A6F-68E3-444EDF4E8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4" y="3716338"/>
            <a:ext cx="113823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953</TotalTime>
  <Words>521</Words>
  <Application>Microsoft Office PowerPoint</Application>
  <PresentationFormat>Widescreen</PresentationFormat>
  <Paragraphs>129</Paragraphs>
  <Slides>40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1" baseType="lpstr">
      <vt:lpstr>Aharoni</vt:lpstr>
      <vt:lpstr>Arial</vt:lpstr>
      <vt:lpstr>Baskerville Old Face</vt:lpstr>
      <vt:lpstr>Calibri</vt:lpstr>
      <vt:lpstr>Calibri Light</vt:lpstr>
      <vt:lpstr>Comic Sans</vt:lpstr>
      <vt:lpstr>Comic Sans MS</vt:lpstr>
      <vt:lpstr>FrankRuehl</vt:lpstr>
      <vt:lpstr>Kristen ITC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Admin</cp:lastModifiedBy>
  <cp:revision>81</cp:revision>
  <dcterms:created xsi:type="dcterms:W3CDTF">2023-01-31T08:21:18Z</dcterms:created>
  <dcterms:modified xsi:type="dcterms:W3CDTF">2024-10-09T15:25:43Z</dcterms:modified>
</cp:coreProperties>
</file>