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07" r:id="rId2"/>
    <p:sldMasterId id="2147483723" r:id="rId3"/>
    <p:sldMasterId id="2147483744" r:id="rId4"/>
    <p:sldMasterId id="2147483765" r:id="rId5"/>
    <p:sldMasterId id="2147483786" r:id="rId6"/>
  </p:sldMasterIdLst>
  <p:notesMasterIdLst>
    <p:notesMasterId r:id="rId28"/>
  </p:notesMasterIdLst>
  <p:handoutMasterIdLst>
    <p:handoutMasterId r:id="rId29"/>
  </p:handoutMasterIdLst>
  <p:sldIdLst>
    <p:sldId id="257" r:id="rId7"/>
    <p:sldId id="259" r:id="rId8"/>
    <p:sldId id="267" r:id="rId9"/>
    <p:sldId id="276" r:id="rId10"/>
    <p:sldId id="277" r:id="rId11"/>
    <p:sldId id="269" r:id="rId12"/>
    <p:sldId id="278" r:id="rId13"/>
    <p:sldId id="279" r:id="rId14"/>
    <p:sldId id="280" r:id="rId15"/>
    <p:sldId id="281" r:id="rId16"/>
    <p:sldId id="270" r:id="rId17"/>
    <p:sldId id="283" r:id="rId18"/>
    <p:sldId id="284" r:id="rId19"/>
    <p:sldId id="282" r:id="rId20"/>
    <p:sldId id="285" r:id="rId21"/>
    <p:sldId id="286" r:id="rId22"/>
    <p:sldId id="287" r:id="rId23"/>
    <p:sldId id="273" r:id="rId24"/>
    <p:sldId id="290" r:id="rId25"/>
    <p:sldId id="291" r:id="rId26"/>
    <p:sldId id="288" r:id="rId27"/>
  </p:sldIdLst>
  <p:sldSz cx="12192000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#9Slide03 Arima Madurai Black" panose="00000A00000000000000" pitchFamily="2" charset="0"/>
      <p:bold r:id="rId32"/>
    </p:embeddedFont>
    <p:embeddedFont>
      <p:font typeface="#9Slide05 SVNVandella" pitchFamily="2" charset="0"/>
      <p:regular r:id="rId33"/>
    </p:embeddedFont>
    <p:embeddedFont>
      <p:font typeface="#9Slide07 HoneyCream" pitchFamily="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Tw Cen MT" panose="020B0602020104020603" pitchFamily="34" charset="0"/>
      <p:regular r:id="rId45"/>
      <p:bold r:id="rId46"/>
      <p:italic r:id="rId47"/>
      <p:boldItalic r:id="rId48"/>
    </p:embeddedFont>
    <p:embeddedFont>
      <p:font typeface="UTM Candombe" panose="02040603050506020204" pitchFamily="18" charset="0"/>
      <p:regular r:id="rId49"/>
    </p:embeddedFont>
    <p:embeddedFont>
      <p:font typeface="UTM Flamenco" panose="02040603050506020204" pitchFamily="18" charset="0"/>
      <p:regular r:id="rId50"/>
    </p:embeddedFont>
    <p:embeddedFont>
      <p:font typeface="UTM Guanine" panose="02040603050506020204" pitchFamily="18" charset="0"/>
      <p:regular r:id="rId51"/>
    </p:embeddedFont>
    <p:embeddedFont>
      <p:font typeface="UTM Scriptina KT" panose="02000500000000000000" pitchFamily="2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557" autoAdjust="0"/>
  </p:normalViewPr>
  <p:slideViewPr>
    <p:cSldViewPr snapToGrid="0">
      <p:cViewPr varScale="1">
        <p:scale>
          <a:sx n="62" d="100"/>
          <a:sy n="6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F8316-D6D7-43F7-A2DF-74B966C523B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E3E5F-633A-47D3-B836-72D87EBD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6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B62A8-AAA2-451C-AACB-D0D32BCB29F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C313E-28B5-4C18-964D-4B2CE6CD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9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31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063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81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512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1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2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00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892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475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46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20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13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4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4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7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82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2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9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18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4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22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78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71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89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95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8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357034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49001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294620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38685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504205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5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01824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92803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271887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748060"/>
      </p:ext>
    </p:extLst>
  </p:cSld>
  <p:clrMapOvr>
    <a:masterClrMapping/>
  </p:clrMapOvr>
  <p:transition spd="slow" advTm="3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0428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956401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010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7909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313213"/>
      </p:ext>
    </p:extLst>
  </p:cSld>
  <p:clrMapOvr>
    <a:masterClrMapping/>
  </p:clrMapOvr>
  <p:transition spd="slow" advTm="3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556848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7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319469"/>
      </p:ext>
    </p:extLst>
  </p:cSld>
  <p:clrMapOvr>
    <a:masterClrMapping/>
  </p:clrMapOvr>
  <p:transition spd="slow" advTm="3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75386"/>
      </p:ext>
    </p:extLst>
  </p:cSld>
  <p:clrMapOvr>
    <a:masterClrMapping/>
  </p:clrMapOvr>
  <p:transition spd="slow" advTm="3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128105"/>
      </p:ext>
    </p:extLst>
  </p:cSld>
  <p:clrMapOvr>
    <a:masterClrMapping/>
  </p:clrMapOvr>
  <p:transition spd="slow" advTm="3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39184"/>
      </p:ext>
    </p:extLst>
  </p:cSld>
  <p:clrMapOvr>
    <a:masterClrMapping/>
  </p:clrMapOvr>
  <p:transition spd="slow" advTm="3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565972"/>
      </p:ext>
    </p:extLst>
  </p:cSld>
  <p:clrMapOvr>
    <a:masterClrMapping/>
  </p:clrMapOvr>
  <p:transition spd="slow" advTm="3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126442"/>
      </p:ext>
    </p:extLst>
  </p:cSld>
  <p:clrMapOvr>
    <a:masterClrMapping/>
  </p:clrMapOvr>
  <p:transition spd="slow" advTm="3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957707"/>
      </p:ext>
    </p:extLst>
  </p:cSld>
  <p:clrMapOvr>
    <a:masterClrMapping/>
  </p:clrMapOvr>
  <p:transition spd="slow" advTm="3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897198"/>
      </p:ext>
    </p:extLst>
  </p:cSld>
  <p:clrMapOvr>
    <a:masterClrMapping/>
  </p:clrMapOvr>
  <p:transition spd="slow" advTm="3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83274"/>
      </p:ext>
    </p:extLst>
  </p:cSld>
  <p:clrMapOvr>
    <a:masterClrMapping/>
  </p:clrMapOvr>
  <p:transition spd="slow" advTm="3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113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7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628105"/>
      </p:ext>
    </p:extLst>
  </p:cSld>
  <p:clrMapOvr>
    <a:masterClrMapping/>
  </p:clrMapOvr>
  <p:transition spd="slow" advTm="3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86516"/>
      </p:ext>
    </p:extLst>
  </p:cSld>
  <p:clrMapOvr>
    <a:masterClrMapping/>
  </p:clrMapOvr>
  <p:transition spd="slow" advTm="3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615931"/>
      </p:ext>
    </p:extLst>
  </p:cSld>
  <p:clrMapOvr>
    <a:masterClrMapping/>
  </p:clrMapOvr>
  <p:transition spd="slow" advTm="3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53971"/>
      </p:ext>
    </p:extLst>
  </p:cSld>
  <p:clrMapOvr>
    <a:masterClrMapping/>
  </p:clrMapOvr>
  <p:transition spd="slow" advTm="3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78726"/>
      </p:ext>
    </p:extLst>
  </p:cSld>
  <p:clrMapOvr>
    <a:masterClrMapping/>
  </p:clrMapOvr>
  <p:transition spd="slow" advTm="3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72911"/>
      </p:ext>
    </p:extLst>
  </p:cSld>
  <p:clrMapOvr>
    <a:masterClrMapping/>
  </p:clrMapOvr>
  <p:transition spd="slow" advTm="3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71113"/>
      </p:ext>
    </p:extLst>
  </p:cSld>
  <p:clrMapOvr>
    <a:masterClrMapping/>
  </p:clrMapOvr>
  <p:transition spd="slow" advTm="3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137367"/>
      </p:ext>
    </p:extLst>
  </p:cSld>
  <p:clrMapOvr>
    <a:masterClrMapping/>
  </p:clrMapOvr>
  <p:transition spd="slow" advTm="3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565784"/>
      </p:ext>
    </p:extLst>
  </p:cSld>
  <p:clrMapOvr>
    <a:masterClrMapping/>
  </p:clrMapOvr>
  <p:transition spd="slow" advTm="3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898035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2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179420"/>
      </p:ext>
    </p:extLst>
  </p:cSld>
  <p:clrMapOvr>
    <a:masterClrMapping/>
  </p:clrMapOvr>
  <p:transition spd="slow" advTm="3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965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212269"/>
      </p:ext>
    </p:extLst>
  </p:cSld>
  <p:clrMapOvr>
    <a:masterClrMapping/>
  </p:clrMapOvr>
  <p:transition spd="slow" advTm="3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53522"/>
      </p:ext>
    </p:extLst>
  </p:cSld>
  <p:clrMapOvr>
    <a:masterClrMapping/>
  </p:clrMapOvr>
  <p:transition spd="slow" advTm="3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56076"/>
      </p:ext>
    </p:extLst>
  </p:cSld>
  <p:clrMapOvr>
    <a:masterClrMapping/>
  </p:clrMapOvr>
  <p:transition spd="slow" advTm="3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039987"/>
      </p:ext>
    </p:extLst>
  </p:cSld>
  <p:clrMapOvr>
    <a:masterClrMapping/>
  </p:clrMapOvr>
  <p:transition spd="slow" advTm="3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28645"/>
      </p:ext>
    </p:extLst>
  </p:cSld>
  <p:clrMapOvr>
    <a:masterClrMapping/>
  </p:clrMapOvr>
  <p:transition spd="slow" advTm="3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516243"/>
      </p:ext>
    </p:extLst>
  </p:cSld>
  <p:clrMapOvr>
    <a:masterClrMapping/>
  </p:clrMapOvr>
  <p:transition spd="slow" advTm="3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391496"/>
      </p:ext>
    </p:extLst>
  </p:cSld>
  <p:clrMapOvr>
    <a:masterClrMapping/>
  </p:clrMapOvr>
  <p:transition spd="slow" advTm="3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13181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5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41558"/>
      </p:ext>
    </p:extLst>
  </p:cSld>
  <p:clrMapOvr>
    <a:masterClrMapping/>
  </p:clrMapOvr>
  <p:transition spd="slow" advTm="3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312317"/>
      </p:ext>
    </p:extLst>
  </p:cSld>
  <p:clrMapOvr>
    <a:masterClrMapping/>
  </p:clrMapOvr>
  <p:transition spd="slow" advTm="3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165442"/>
      </p:ext>
    </p:extLst>
  </p:cSld>
  <p:clrMapOvr>
    <a:masterClrMapping/>
  </p:clrMapOvr>
  <p:transition spd="slow" advTm="3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362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0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0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8181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-55033"/>
            <a:ext cx="13982701" cy="6913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7815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5170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4405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1437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DCBC9E9-BE70-4968-8238-9B99CFF56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E01486-2628-4946-A20B-EB9920C92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19BB96A5-D199-4747-9750-A9F02E30C1F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30506C-F4A1-4480-A763-07430A83D1D9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A1AB536-FF7D-4A78-9474-E7367772DE2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E2C4BF-B7EA-49A6-95B3-F448409A6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CC9AF686-A2B5-45DB-802F-A72DA33DC29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6F298D-4AE7-483F-868A-7514441A52EF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6" y="-26510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7" y="3094472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4" y="-26510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3" y="30944725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9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3.gif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25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40.png"/><Relationship Id="rId23" Type="http://schemas.openxmlformats.org/officeDocument/2006/relationships/image" Target="../media/image26.png"/><Relationship Id="rId10" Type="http://schemas.openxmlformats.org/officeDocument/2006/relationships/image" Target="../media/image34.png"/><Relationship Id="rId19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9.png"/><Relationship Id="rId22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3.gif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25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26.png"/><Relationship Id="rId5" Type="http://schemas.openxmlformats.org/officeDocument/2006/relationships/image" Target="../media/image29.svg"/><Relationship Id="rId15" Type="http://schemas.openxmlformats.org/officeDocument/2006/relationships/image" Target="../media/image40.png"/><Relationship Id="rId23" Type="http://schemas.openxmlformats.org/officeDocument/2006/relationships/image" Target="../media/image50.svg"/><Relationship Id="rId10" Type="http://schemas.openxmlformats.org/officeDocument/2006/relationships/image" Target="../media/image34.png"/><Relationship Id="rId19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9.png"/><Relationship Id="rId22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3.gif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25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26.png"/><Relationship Id="rId5" Type="http://schemas.openxmlformats.org/officeDocument/2006/relationships/image" Target="../media/image29.svg"/><Relationship Id="rId15" Type="http://schemas.openxmlformats.org/officeDocument/2006/relationships/image" Target="../media/image40.png"/><Relationship Id="rId23" Type="http://schemas.openxmlformats.org/officeDocument/2006/relationships/image" Target="../media/image50.svg"/><Relationship Id="rId10" Type="http://schemas.openxmlformats.org/officeDocument/2006/relationships/image" Target="../media/image34.png"/><Relationship Id="rId19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9.png"/><Relationship Id="rId2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0.jp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4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png"/><Relationship Id="rId23" Type="http://schemas.openxmlformats.org/officeDocument/2006/relationships/image" Target="../media/image26.png"/><Relationship Id="rId10" Type="http://schemas.openxmlformats.org/officeDocument/2006/relationships/image" Target="../media/image34.png"/><Relationship Id="rId19" Type="http://schemas.openxmlformats.org/officeDocument/2006/relationships/image" Target="../media/image43.gif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24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png"/><Relationship Id="rId23" Type="http://schemas.openxmlformats.org/officeDocument/2006/relationships/image" Target="../media/image26.png"/><Relationship Id="rId10" Type="http://schemas.openxmlformats.org/officeDocument/2006/relationships/image" Target="../media/image34.png"/><Relationship Id="rId19" Type="http://schemas.openxmlformats.org/officeDocument/2006/relationships/image" Target="../media/image43.gif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47.png"/><Relationship Id="rId2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1.png"/><Relationship Id="rId3" Type="http://schemas.microsoft.com/office/2007/relationships/media" Target="../media/media2.mp3"/><Relationship Id="rId21" Type="http://schemas.openxmlformats.org/officeDocument/2006/relationships/image" Target="../media/image44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40.png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20" Type="http://schemas.openxmlformats.org/officeDocument/2006/relationships/image" Target="../media/image43.gif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48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7.svg"/><Relationship Id="rId23" Type="http://schemas.openxmlformats.org/officeDocument/2006/relationships/image" Target="../media/image25.png"/><Relationship Id="rId10" Type="http://schemas.openxmlformats.org/officeDocument/2006/relationships/image" Target="../media/image32.png"/><Relationship Id="rId19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C4CA3EAB-C0C3-4673-837E-03FE793ED2DE}"/>
              </a:ext>
            </a:extLst>
          </p:cNvPr>
          <p:cNvGrpSpPr/>
          <p:nvPr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7B95DBC-5D1C-4DEC-B948-35D84C4A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65C762-3FE8-42CE-A5E6-F5AB99A5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52463"/>
            <a:ext cx="10490859" cy="58528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5" y="422966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925" y="5147894"/>
            <a:ext cx="1514475" cy="1514475"/>
          </a:xfrm>
          <a:prstGeom prst="rect">
            <a:avLst/>
          </a:prstGeom>
        </p:spPr>
      </p:pic>
      <p:grpSp>
        <p:nvGrpSpPr>
          <p:cNvPr id="67" name="组合 66">
            <a:extLst>
              <a:ext uri="{FF2B5EF4-FFF2-40B4-BE49-F238E27FC236}">
                <a16:creationId xmlns:a16="http://schemas.microsoft.com/office/drawing/2014/main" id="{E6C1D72B-3052-4B4C-8361-12BBDAF888C7}"/>
              </a:ext>
            </a:extLst>
          </p:cNvPr>
          <p:cNvGrpSpPr/>
          <p:nvPr/>
        </p:nvGrpSpPr>
        <p:grpSpPr>
          <a:xfrm>
            <a:off x="1511516" y="827034"/>
            <a:ext cx="8415456" cy="3240734"/>
            <a:chOff x="-1452869" y="-4707712"/>
            <a:chExt cx="8415456" cy="3240734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913147F8-EFAD-4D7C-A4B7-50C63DB96476}"/>
                </a:ext>
              </a:extLst>
            </p:cNvPr>
            <p:cNvGrpSpPr/>
            <p:nvPr/>
          </p:nvGrpSpPr>
          <p:grpSpPr>
            <a:xfrm>
              <a:off x="3827115" y="-3389264"/>
              <a:ext cx="225720" cy="1922286"/>
              <a:chOff x="4817814" y="-4302939"/>
              <a:chExt cx="225720" cy="1922286"/>
            </a:xfrm>
          </p:grpSpPr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D7E38797-7E43-4FE8-8D45-2E5CFC0EAD45}"/>
                  </a:ext>
                </a:extLst>
              </p:cNvPr>
              <p:cNvSpPr txBox="1"/>
              <p:nvPr/>
            </p:nvSpPr>
            <p:spPr>
              <a:xfrm rot="21276968">
                <a:off x="4858803" y="-4242701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rgbClr val="110E55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438A7E8A-FB85-4129-929B-BC712D334071}"/>
                  </a:ext>
                </a:extLst>
              </p:cNvPr>
              <p:cNvSpPr txBox="1"/>
              <p:nvPr/>
            </p:nvSpPr>
            <p:spPr>
              <a:xfrm rot="21276968">
                <a:off x="4851339" y="-4265966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B4462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55F484CD-84B0-4D05-9449-8297274A545F}"/>
                  </a:ext>
                </a:extLst>
              </p:cNvPr>
              <p:cNvSpPr txBox="1"/>
              <p:nvPr/>
            </p:nvSpPr>
            <p:spPr>
              <a:xfrm rot="21276968">
                <a:off x="4817814" y="-4302939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EF059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</p:grp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66DB7E48-2997-453E-A85B-D2EEF6585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>
              <a:off x="-1452869" y="-3564162"/>
              <a:ext cx="590711" cy="636715"/>
            </a:xfrm>
            <a:prstGeom prst="ellipse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196908E3-C5DD-4F95-93F5-E0610DFFE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 rot="1170459">
              <a:off x="2721289" y="-4407635"/>
              <a:ext cx="590711" cy="636715"/>
            </a:xfrm>
            <a:prstGeom prst="ellipse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31DF51D7-77BF-482B-BBCB-D4BA7936E677}"/>
                </a:ext>
              </a:extLst>
            </p:cNvPr>
            <p:cNvSpPr/>
            <p:nvPr/>
          </p:nvSpPr>
          <p:spPr>
            <a:xfrm>
              <a:off x="3624712" y="-4707712"/>
              <a:ext cx="3337875" cy="584775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 w="19050">
                    <a:solidFill>
                      <a:srgbClr val="F5909B">
                        <a:lumMod val="75000"/>
                      </a:srgbClr>
                    </a:solidFill>
                  </a:ln>
                  <a:solidFill>
                    <a:srgbClr val="F5909B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TM Flamenco" panose="02040603050506020204" pitchFamily="18" charset="0"/>
                  <a:ea typeface="字魂162号-元气酪酪体" panose="00000500000000000000" pitchFamily="2" charset="-122"/>
                  <a:cs typeface="Arial" panose="020B0604020202020204" pitchFamily="34" charset="0"/>
                </a:rPr>
                <a:t>TOÁN 4</a:t>
              </a:r>
              <a:endParaRPr kumimoji="0" lang="zh-CN" altLang="en-US" sz="4400" b="0" i="0" u="none" strike="noStrike" kern="1200" cap="none" spc="0" normalizeH="0" baseline="0" noProof="0" dirty="0">
                <a:ln w="19050">
                  <a:solidFill>
                    <a:srgbClr val="F5909B">
                      <a:lumMod val="75000"/>
                    </a:srgbClr>
                  </a:solidFill>
                </a:ln>
                <a:solidFill>
                  <a:srgbClr val="F5909B">
                    <a:lumMod val="40000"/>
                    <a:lumOff val="60000"/>
                  </a:srgbClr>
                </a:solidFill>
                <a:effectLst/>
                <a:uLnTx/>
                <a:uFillTx/>
                <a:latin typeface="UTM Flamenco" panose="02040603050506020204" pitchFamily="18" charset="0"/>
                <a:ea typeface="字魂162号-元气酪酪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94067" y="5275216"/>
            <a:ext cx="2687548" cy="483458"/>
            <a:chOff x="4667989" y="5141418"/>
            <a:chExt cx="2687548" cy="48345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43C9D657-8DF5-45D2-9D7A-1F029B2D1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989" y="5188124"/>
              <a:ext cx="2645831" cy="4367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50425" y="5141418"/>
              <a:ext cx="119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Trang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160962" y="5141418"/>
              <a:ext cx="119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42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855" y="4779495"/>
            <a:ext cx="932150" cy="1584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651" y="-1468958"/>
            <a:ext cx="2671777" cy="300061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768941" y="6524659"/>
            <a:ext cx="146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5909B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criptina KT" panose="02000500000000000000" pitchFamily="2" charset="0"/>
                <a:ea typeface="+mn-ea"/>
                <a:cs typeface="+mn-cs"/>
              </a:rPr>
              <a:t>Linh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65" y="849337"/>
            <a:ext cx="10716490" cy="49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8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98451" y="503704"/>
            <a:ext cx="9226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Mi cắt hai mảnh giấy đã ghi hai số thành 4 mảnh nhỏ như hình sau: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19870207">
            <a:off x="1299693" y="2755667"/>
            <a:ext cx="2127449" cy="762000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203200 w 2127449"/>
              <a:gd name="connsiteY3" fmla="*/ 762000 h 762000"/>
              <a:gd name="connsiteX4" fmla="*/ 0 w 2127449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449" h="762000">
                <a:moveTo>
                  <a:pt x="0" y="0"/>
                </a:moveTo>
                <a:lnTo>
                  <a:pt x="2127449" y="0"/>
                </a:lnTo>
                <a:lnTo>
                  <a:pt x="2127449" y="762000"/>
                </a:lnTo>
                <a:lnTo>
                  <a:pt x="20320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/>
              <a:t>000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 rot="2747171">
            <a:off x="3312944" y="2612983"/>
            <a:ext cx="2819401" cy="762000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819401"/>
              <a:gd name="connsiteY0" fmla="*/ 0 h 762000"/>
              <a:gd name="connsiteX1" fmla="*/ 2691343 w 2819401"/>
              <a:gd name="connsiteY1" fmla="*/ 0 h 762000"/>
              <a:gd name="connsiteX2" fmla="*/ 2819401 w 2819401"/>
              <a:gd name="connsiteY2" fmla="*/ 369367 h 762000"/>
              <a:gd name="connsiteX3" fmla="*/ 2691343 w 2819401"/>
              <a:gd name="connsiteY3" fmla="*/ 762000 h 762000"/>
              <a:gd name="connsiteX4" fmla="*/ 0 w 2819401"/>
              <a:gd name="connsiteY4" fmla="*/ 762000 h 762000"/>
              <a:gd name="connsiteX5" fmla="*/ 0 w 2819401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1" h="762000">
                <a:moveTo>
                  <a:pt x="0" y="0"/>
                </a:moveTo>
                <a:lnTo>
                  <a:pt x="2691343" y="0"/>
                </a:lnTo>
                <a:cubicBezTo>
                  <a:pt x="2691696" y="110422"/>
                  <a:pt x="2819048" y="258945"/>
                  <a:pt x="2819401" y="369367"/>
                </a:cubicBezTo>
                <a:lnTo>
                  <a:pt x="2691343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3600" dirty="0"/>
              <a:t>17 483</a:t>
            </a: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 rot="19962026">
            <a:off x="6161842" y="2778541"/>
            <a:ext cx="2691343" cy="787400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691343"/>
              <a:gd name="connsiteY0" fmla="*/ 25400 h 787400"/>
              <a:gd name="connsiteX1" fmla="*/ 2526243 w 2691343"/>
              <a:gd name="connsiteY1" fmla="*/ 0 h 787400"/>
              <a:gd name="connsiteX2" fmla="*/ 2691343 w 2691343"/>
              <a:gd name="connsiteY2" fmla="*/ 787400 h 787400"/>
              <a:gd name="connsiteX3" fmla="*/ 0 w 2691343"/>
              <a:gd name="connsiteY3" fmla="*/ 787400 h 787400"/>
              <a:gd name="connsiteX4" fmla="*/ 0 w 2691343"/>
              <a:gd name="connsiteY4" fmla="*/ 25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343" h="787400">
                <a:moveTo>
                  <a:pt x="0" y="25400"/>
                </a:moveTo>
                <a:lnTo>
                  <a:pt x="2526243" y="0"/>
                </a:lnTo>
                <a:lnTo>
                  <a:pt x="2691343" y="787400"/>
                </a:lnTo>
                <a:lnTo>
                  <a:pt x="0" y="787400"/>
                </a:lnTo>
                <a:lnTo>
                  <a:pt x="0" y="25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3600" dirty="0"/>
              <a:t>75 175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 rot="2692600">
            <a:off x="8857846" y="2861148"/>
            <a:ext cx="2127457" cy="762000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8 w 2127457"/>
              <a:gd name="connsiteY0" fmla="*/ 0 h 762000"/>
              <a:gd name="connsiteX1" fmla="*/ 2127457 w 2127457"/>
              <a:gd name="connsiteY1" fmla="*/ 0 h 762000"/>
              <a:gd name="connsiteX2" fmla="*/ 2127457 w 2127457"/>
              <a:gd name="connsiteY2" fmla="*/ 762000 h 762000"/>
              <a:gd name="connsiteX3" fmla="*/ 8 w 2127457"/>
              <a:gd name="connsiteY3" fmla="*/ 762000 h 762000"/>
              <a:gd name="connsiteX4" fmla="*/ 110845 w 2127457"/>
              <a:gd name="connsiteY4" fmla="*/ 381182 h 762000"/>
              <a:gd name="connsiteX5" fmla="*/ 8 w 2127457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457" h="762000">
                <a:moveTo>
                  <a:pt x="8" y="0"/>
                </a:moveTo>
                <a:lnTo>
                  <a:pt x="2127457" y="0"/>
                </a:lnTo>
                <a:lnTo>
                  <a:pt x="2127457" y="762000"/>
                </a:lnTo>
                <a:lnTo>
                  <a:pt x="8" y="762000"/>
                </a:lnTo>
                <a:cubicBezTo>
                  <a:pt x="-1146" y="635061"/>
                  <a:pt x="111999" y="508121"/>
                  <a:pt x="110845" y="381182"/>
                </a:cubicBezTo>
                <a:lnTo>
                  <a:pt x="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/>
              <a:t>226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1030904" y="4533743"/>
            <a:ext cx="9945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Ghép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các mảnh giấy nhỏ và cho biết số ghi trên mỗi mảnh giấy ban đầu là số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90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14" grpId="0" animBg="1"/>
      <p:bldP spid="15" grpId="0" animBg="1"/>
      <p:bldP spid="16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1955251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15971" y="1646498"/>
            <a:ext cx="9945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ghi trên mỗi mảnh giấy ban đầu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1" name="Rectangle 13"/>
          <p:cNvSpPr/>
          <p:nvPr/>
        </p:nvSpPr>
        <p:spPr>
          <a:xfrm>
            <a:off x="1485901" y="2671757"/>
            <a:ext cx="4429898" cy="1428029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819401"/>
              <a:gd name="connsiteY0" fmla="*/ 0 h 762000"/>
              <a:gd name="connsiteX1" fmla="*/ 2691343 w 2819401"/>
              <a:gd name="connsiteY1" fmla="*/ 0 h 762000"/>
              <a:gd name="connsiteX2" fmla="*/ 2819401 w 2819401"/>
              <a:gd name="connsiteY2" fmla="*/ 369367 h 762000"/>
              <a:gd name="connsiteX3" fmla="*/ 2691343 w 2819401"/>
              <a:gd name="connsiteY3" fmla="*/ 762000 h 762000"/>
              <a:gd name="connsiteX4" fmla="*/ 0 w 2819401"/>
              <a:gd name="connsiteY4" fmla="*/ 762000 h 762000"/>
              <a:gd name="connsiteX5" fmla="*/ 0 w 2819401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1" h="762000">
                <a:moveTo>
                  <a:pt x="0" y="0"/>
                </a:moveTo>
                <a:lnTo>
                  <a:pt x="2691343" y="0"/>
                </a:lnTo>
                <a:cubicBezTo>
                  <a:pt x="2691696" y="110422"/>
                  <a:pt x="2819048" y="258945"/>
                  <a:pt x="2819401" y="369367"/>
                </a:cubicBezTo>
                <a:lnTo>
                  <a:pt x="2691343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8800" dirty="0"/>
              <a:t>17 483</a:t>
            </a:r>
            <a:endParaRPr lang="en-US" sz="8800" dirty="0"/>
          </a:p>
        </p:txBody>
      </p:sp>
      <p:sp>
        <p:nvSpPr>
          <p:cNvPr id="53" name="Rectangle 15"/>
          <p:cNvSpPr/>
          <p:nvPr/>
        </p:nvSpPr>
        <p:spPr>
          <a:xfrm>
            <a:off x="5712611" y="2671757"/>
            <a:ext cx="3342702" cy="1428029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8 w 2127457"/>
              <a:gd name="connsiteY0" fmla="*/ 0 h 762000"/>
              <a:gd name="connsiteX1" fmla="*/ 2127457 w 2127457"/>
              <a:gd name="connsiteY1" fmla="*/ 0 h 762000"/>
              <a:gd name="connsiteX2" fmla="*/ 2127457 w 2127457"/>
              <a:gd name="connsiteY2" fmla="*/ 762000 h 762000"/>
              <a:gd name="connsiteX3" fmla="*/ 8 w 2127457"/>
              <a:gd name="connsiteY3" fmla="*/ 762000 h 762000"/>
              <a:gd name="connsiteX4" fmla="*/ 110845 w 2127457"/>
              <a:gd name="connsiteY4" fmla="*/ 381182 h 762000"/>
              <a:gd name="connsiteX5" fmla="*/ 8 w 2127457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457" h="762000">
                <a:moveTo>
                  <a:pt x="8" y="0"/>
                </a:moveTo>
                <a:lnTo>
                  <a:pt x="2127457" y="0"/>
                </a:lnTo>
                <a:lnTo>
                  <a:pt x="2127457" y="762000"/>
                </a:lnTo>
                <a:lnTo>
                  <a:pt x="8" y="762000"/>
                </a:lnTo>
                <a:cubicBezTo>
                  <a:pt x="-1146" y="635061"/>
                  <a:pt x="111999" y="508121"/>
                  <a:pt x="110845" y="381182"/>
                </a:cubicBezTo>
                <a:lnTo>
                  <a:pt x="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8800" dirty="0"/>
              <a:t>226</a:t>
            </a:r>
            <a:endParaRPr lang="en-US" sz="8800" dirty="0"/>
          </a:p>
        </p:txBody>
      </p:sp>
      <p:sp>
        <p:nvSpPr>
          <p:cNvPr id="54" name="Rectangle 1"/>
          <p:cNvSpPr/>
          <p:nvPr/>
        </p:nvSpPr>
        <p:spPr>
          <a:xfrm>
            <a:off x="6930540" y="4592757"/>
            <a:ext cx="3033673" cy="1327490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203200 w 2127449"/>
              <a:gd name="connsiteY3" fmla="*/ 762000 h 762000"/>
              <a:gd name="connsiteX4" fmla="*/ 0 w 2127449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449" h="762000">
                <a:moveTo>
                  <a:pt x="0" y="0"/>
                </a:moveTo>
                <a:lnTo>
                  <a:pt x="2127449" y="0"/>
                </a:lnTo>
                <a:lnTo>
                  <a:pt x="2127449" y="762000"/>
                </a:lnTo>
                <a:lnTo>
                  <a:pt x="20320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8800" dirty="0"/>
              <a:t> 000</a:t>
            </a:r>
            <a:endParaRPr lang="en-US" sz="8800" dirty="0"/>
          </a:p>
        </p:txBody>
      </p:sp>
      <p:sp>
        <p:nvSpPr>
          <p:cNvPr id="55" name="Rectangle 14"/>
          <p:cNvSpPr/>
          <p:nvPr/>
        </p:nvSpPr>
        <p:spPr>
          <a:xfrm rot="91819">
            <a:off x="1397723" y="4570192"/>
            <a:ext cx="5900211" cy="1280815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691343"/>
              <a:gd name="connsiteY0" fmla="*/ 25400 h 787400"/>
              <a:gd name="connsiteX1" fmla="*/ 2526243 w 2691343"/>
              <a:gd name="connsiteY1" fmla="*/ 0 h 787400"/>
              <a:gd name="connsiteX2" fmla="*/ 2691343 w 2691343"/>
              <a:gd name="connsiteY2" fmla="*/ 787400 h 787400"/>
              <a:gd name="connsiteX3" fmla="*/ 0 w 2691343"/>
              <a:gd name="connsiteY3" fmla="*/ 787400 h 787400"/>
              <a:gd name="connsiteX4" fmla="*/ 0 w 2691343"/>
              <a:gd name="connsiteY4" fmla="*/ 25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343" h="787400">
                <a:moveTo>
                  <a:pt x="0" y="25400"/>
                </a:moveTo>
                <a:lnTo>
                  <a:pt x="2526243" y="0"/>
                </a:lnTo>
                <a:lnTo>
                  <a:pt x="2691343" y="787400"/>
                </a:lnTo>
                <a:lnTo>
                  <a:pt x="0" y="787400"/>
                </a:lnTo>
                <a:lnTo>
                  <a:pt x="0" y="25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8800" dirty="0"/>
              <a:t>75 175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66489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 animBg="1"/>
      <p:bldP spid="53" grpId="0" animBg="1"/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26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5196" y="2135146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456770" y="4005638"/>
            <a:ext cx="1856384" cy="2168673"/>
          </a:xfrm>
          <a:prstGeom prst="rect">
            <a:avLst/>
          </a:prstGeom>
        </p:spPr>
      </p:pic>
      <p:pic>
        <p:nvPicPr>
          <p:cNvPr id="2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87363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22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118733"/>
            <a:ext cx="12590267" cy="73323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8451" y="503704"/>
            <a:ext cx="7232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Giải ô chữ dưới đây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573135"/>
              </p:ext>
            </p:extLst>
          </p:nvPr>
        </p:nvGraphicFramePr>
        <p:xfrm>
          <a:off x="2493634" y="1591852"/>
          <a:ext cx="7031950" cy="1823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975">
                  <a:extLst>
                    <a:ext uri="{9D8B030D-6E8A-4147-A177-3AD203B41FA5}">
                      <a16:colId xmlns:a16="http://schemas.microsoft.com/office/drawing/2014/main" val="1334539531"/>
                    </a:ext>
                  </a:extLst>
                </a:gridCol>
                <a:gridCol w="3515975">
                  <a:extLst>
                    <a:ext uri="{9D8B030D-6E8A-4147-A177-3AD203B41FA5}">
                      <a16:colId xmlns:a16="http://schemas.microsoft.com/office/drawing/2014/main" val="3645283006"/>
                    </a:ext>
                  </a:extLst>
                </a:gridCol>
              </a:tblGrid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980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691578"/>
                  </a:ext>
                </a:extLst>
              </a:tr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037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335838"/>
              </p:ext>
            </p:extLst>
          </p:nvPr>
        </p:nvGraphicFramePr>
        <p:xfrm>
          <a:off x="1897101" y="3623653"/>
          <a:ext cx="8187749" cy="22907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0898">
                  <a:extLst>
                    <a:ext uri="{9D8B030D-6E8A-4147-A177-3AD203B41FA5}">
                      <a16:colId xmlns:a16="http://schemas.microsoft.com/office/drawing/2014/main" val="1334539531"/>
                    </a:ext>
                  </a:extLst>
                </a:gridCol>
                <a:gridCol w="2206977">
                  <a:extLst>
                    <a:ext uri="{9D8B030D-6E8A-4147-A177-3AD203B41FA5}">
                      <a16:colId xmlns:a16="http://schemas.microsoft.com/office/drawing/2014/main" val="3645283006"/>
                    </a:ext>
                  </a:extLst>
                </a:gridCol>
                <a:gridCol w="3019874">
                  <a:extLst>
                    <a:ext uri="{9D8B030D-6E8A-4147-A177-3AD203B41FA5}">
                      <a16:colId xmlns:a16="http://schemas.microsoft.com/office/drawing/2014/main" val="4155549745"/>
                    </a:ext>
                  </a:extLst>
                </a:gridCol>
              </a:tblGrid>
              <a:tr h="1112413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152 000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999 999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968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691578"/>
                  </a:ext>
                </a:extLst>
              </a:tr>
              <a:tr h="117837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0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8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1955251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1989" y="1078970"/>
            <a:ext cx="8486911" cy="935211"/>
            <a:chOff x="802985" y="3458989"/>
            <a:chExt cx="8486911" cy="935211"/>
          </a:xfrm>
        </p:grpSpPr>
        <p:sp>
          <p:nvSpPr>
            <p:cNvPr id="12" name="Rounded Rectangle 11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 900 000 000 + 60 000 000 + 8 000 000 000 </a:t>
              </a:r>
              <a:endParaRPr lang="en-US" sz="2800" dirty="0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A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1989" y="2130731"/>
            <a:ext cx="8486911" cy="935211"/>
            <a:chOff x="802985" y="3458989"/>
            <a:chExt cx="8486911" cy="935211"/>
          </a:xfrm>
        </p:grpSpPr>
        <p:sp>
          <p:nvSpPr>
            <p:cNvPr id="15" name="Rounded Rectangle 14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Chín trăm tám mươi triệu</a:t>
              </a:r>
              <a:endParaRPr lang="en-US" sz="2800" dirty="0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C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3774" y="3182491"/>
            <a:ext cx="8455126" cy="935211"/>
            <a:chOff x="802985" y="3458989"/>
            <a:chExt cx="8455126" cy="935211"/>
          </a:xfrm>
        </p:grpSpPr>
        <p:sp>
          <p:nvSpPr>
            <p:cNvPr id="18" name="Rounded Rectangle 17"/>
            <p:cNvSpPr/>
            <p:nvPr/>
          </p:nvSpPr>
          <p:spPr>
            <a:xfrm>
              <a:off x="1460581" y="3547433"/>
              <a:ext cx="7797530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2 000 000 + 100 000 + 50 000 + 2 000</a:t>
              </a:r>
              <a:endParaRPr lang="en-US" sz="2800" dirty="0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L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3774" y="4234251"/>
            <a:ext cx="8455126" cy="935211"/>
            <a:chOff x="802985" y="3458989"/>
            <a:chExt cx="8455126" cy="935211"/>
          </a:xfrm>
        </p:grpSpPr>
        <p:sp>
          <p:nvSpPr>
            <p:cNvPr id="23" name="Rounded Rectangle 22"/>
            <p:cNvSpPr/>
            <p:nvPr/>
          </p:nvSpPr>
          <p:spPr>
            <a:xfrm>
              <a:off x="1460581" y="3547433"/>
              <a:ext cx="7797530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Số liền trước của sô 1 000 000 </a:t>
              </a:r>
              <a:endParaRPr lang="en-US" sz="2800" dirty="0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400" dirty="0">
                  <a:solidFill>
                    <a:schemeClr val="tx1"/>
                  </a:solidFill>
                </a:rPr>
                <a:t>O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1989" y="5286012"/>
            <a:ext cx="8486911" cy="935211"/>
            <a:chOff x="802985" y="3458989"/>
            <a:chExt cx="8486911" cy="935211"/>
          </a:xfrm>
        </p:grpSpPr>
        <p:sp>
          <p:nvSpPr>
            <p:cNvPr id="26" name="Rounded Rectangle 25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 Số liền sau của số 999 999 999</a:t>
              </a:r>
              <a:endParaRPr lang="en-US" sz="2800" dirty="0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Ổ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789734" y="461544"/>
            <a:ext cx="2484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vi-VN" sz="4000" b="1" i="1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rằng: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56557" y="1317738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= 968 000 000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893437" y="2366335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980 000 000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42467" y="3400446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= 2 152 000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12449" y="4527233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999 999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17233" y="5575830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1 000 000 000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3" grpId="0"/>
      <p:bldP spid="35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118733"/>
            <a:ext cx="12590267" cy="73323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8451" y="503704"/>
            <a:ext cx="7232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Giải ô chữ dưới đây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798966"/>
              </p:ext>
            </p:extLst>
          </p:nvPr>
        </p:nvGraphicFramePr>
        <p:xfrm>
          <a:off x="2464266" y="1296237"/>
          <a:ext cx="7031950" cy="1823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975">
                  <a:extLst>
                    <a:ext uri="{9D8B030D-6E8A-4147-A177-3AD203B41FA5}">
                      <a16:colId xmlns:a16="http://schemas.microsoft.com/office/drawing/2014/main" val="1334539531"/>
                    </a:ext>
                  </a:extLst>
                </a:gridCol>
                <a:gridCol w="3515975">
                  <a:extLst>
                    <a:ext uri="{9D8B030D-6E8A-4147-A177-3AD203B41FA5}">
                      <a16:colId xmlns:a16="http://schemas.microsoft.com/office/drawing/2014/main" val="3645283006"/>
                    </a:ext>
                  </a:extLst>
                </a:gridCol>
              </a:tblGrid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980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691578"/>
                  </a:ext>
                </a:extLst>
              </a:tr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037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028191"/>
              </p:ext>
            </p:extLst>
          </p:nvPr>
        </p:nvGraphicFramePr>
        <p:xfrm>
          <a:off x="1909876" y="3498711"/>
          <a:ext cx="8187749" cy="22907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0898">
                  <a:extLst>
                    <a:ext uri="{9D8B030D-6E8A-4147-A177-3AD203B41FA5}">
                      <a16:colId xmlns:a16="http://schemas.microsoft.com/office/drawing/2014/main" val="1334539531"/>
                    </a:ext>
                  </a:extLst>
                </a:gridCol>
                <a:gridCol w="2206977">
                  <a:extLst>
                    <a:ext uri="{9D8B030D-6E8A-4147-A177-3AD203B41FA5}">
                      <a16:colId xmlns:a16="http://schemas.microsoft.com/office/drawing/2014/main" val="3645283006"/>
                    </a:ext>
                  </a:extLst>
                </a:gridCol>
                <a:gridCol w="3019874">
                  <a:extLst>
                    <a:ext uri="{9D8B030D-6E8A-4147-A177-3AD203B41FA5}">
                      <a16:colId xmlns:a16="http://schemas.microsoft.com/office/drawing/2014/main" val="4155549745"/>
                    </a:ext>
                  </a:extLst>
                </a:gridCol>
              </a:tblGrid>
              <a:tr h="1112413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152 000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999 999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968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691578"/>
                  </a:ext>
                </a:extLst>
              </a:tr>
              <a:tr h="117837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0374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086600" y="2273300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30957" y="4887508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14103" y="4847124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871680" y="4867166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779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842096" y="4300051"/>
            <a:ext cx="1856384" cy="216867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16915" y="6668443"/>
            <a:ext cx="487363" cy="487363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D2B0E780-0D4C-4294-9962-D8D956E9609A}"/>
              </a:ext>
            </a:extLst>
          </p:cNvPr>
          <p:cNvSpPr/>
          <p:nvPr/>
        </p:nvSpPr>
        <p:spPr>
          <a:xfrm>
            <a:off x="3302589" y="264633"/>
            <a:ext cx="4786626" cy="1984510"/>
          </a:xfrm>
          <a:prstGeom prst="cloud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E419DA-085D-49E1-A70E-B1C75EE7C944}"/>
              </a:ext>
            </a:extLst>
          </p:cNvPr>
          <p:cNvSpPr txBox="1"/>
          <p:nvPr/>
        </p:nvSpPr>
        <p:spPr>
          <a:xfrm>
            <a:off x="3713797" y="794043"/>
            <a:ext cx="3935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đã đến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rồi. </a:t>
            </a:r>
          </a:p>
        </p:txBody>
      </p:sp>
    </p:spTree>
    <p:extLst>
      <p:ext uri="{BB962C8B-B14F-4D97-AF65-F5344CB8AC3E}">
        <p14:creationId xmlns:p14="http://schemas.microsoft.com/office/powerpoint/2010/main" val="842736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1.02109 -4.07407E-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86" y="920278"/>
            <a:ext cx="5395428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4701005" y="5407825"/>
            <a:ext cx="5592505" cy="1450175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4601670" y="371451"/>
            <a:ext cx="5691840" cy="5647884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9909583" y="3010882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989867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9431477" y="504143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8473920" y="566809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272155" y="564834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281518" y="508310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75711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773580" y="296573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300519" y="2062780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272155" y="1530497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369510" y="1513283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9326752" y="208251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B8A358-635F-4391-9A20-DD6D17A538A1}"/>
              </a:ext>
            </a:extLst>
          </p:cNvPr>
          <p:cNvGrpSpPr/>
          <p:nvPr/>
        </p:nvGrpSpPr>
        <p:grpSpPr>
          <a:xfrm>
            <a:off x="4896921" y="639780"/>
            <a:ext cx="5088487" cy="5040728"/>
            <a:chOff x="3913724" y="1095436"/>
            <a:chExt cx="4125579" cy="39944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3913724" y="1095436"/>
              <a:ext cx="4125579" cy="3994464"/>
              <a:chOff x="4013144" y="1251025"/>
              <a:chExt cx="4125579" cy="3994464"/>
            </a:xfrm>
          </p:grpSpPr>
          <p:sp>
            <p:nvSpPr>
              <p:cNvPr id="30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42155" y="1251025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45217" y="1330103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706923" y="1717225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45596" y="1910095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86509" y="2144723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62993" y="2744663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144" y="2889393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63890" y="3302477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426030" y="2761065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24040" y="3716195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551595" y="2926702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649" y="3605252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EAB854-0CCD-4C1E-9032-347F1CA9D495}"/>
                </a:ext>
              </a:extLst>
            </p:cNvPr>
            <p:cNvSpPr txBox="1"/>
            <p:nvPr/>
          </p:nvSpPr>
          <p:spPr>
            <a:xfrm rot="18900000">
              <a:off x="6265862" y="207673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100 000 000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1B4200-05FF-4209-819E-213A6FEE04D0}"/>
                </a:ext>
              </a:extLst>
            </p:cNvPr>
            <p:cNvSpPr txBox="1"/>
            <p:nvPr/>
          </p:nvSpPr>
          <p:spPr>
            <a:xfrm rot="20826295">
              <a:off x="6578367" y="264972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635 909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9586FF-1F81-453B-8F4B-FCCF91164235}"/>
                </a:ext>
              </a:extLst>
            </p:cNvPr>
            <p:cNvSpPr txBox="1"/>
            <p:nvPr/>
          </p:nvSpPr>
          <p:spPr>
            <a:xfrm rot="823021">
              <a:off x="6561832" y="3364547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909 999 000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55EC59-E377-4A3D-B2C1-D3DE8DBB9D42}"/>
                </a:ext>
              </a:extLst>
            </p:cNvPr>
            <p:cNvSpPr txBox="1"/>
            <p:nvPr/>
          </p:nvSpPr>
          <p:spPr>
            <a:xfrm rot="2685929">
              <a:off x="6233995" y="3919542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707 000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DE6665-41B3-48E4-8F71-44A9EC985B40}"/>
                </a:ext>
              </a:extLst>
            </p:cNvPr>
            <p:cNvSpPr txBox="1"/>
            <p:nvPr/>
          </p:nvSpPr>
          <p:spPr>
            <a:xfrm rot="4655925">
              <a:off x="5573106" y="3939214"/>
              <a:ext cx="1379029" cy="29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889 999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116507-5667-47E3-8962-74F96C789769}"/>
                </a:ext>
              </a:extLst>
            </p:cNvPr>
            <p:cNvSpPr txBox="1"/>
            <p:nvPr/>
          </p:nvSpPr>
          <p:spPr>
            <a:xfrm rot="6267848">
              <a:off x="4963824" y="4118655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123 456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D54EEF-0762-4D28-9359-0092FD6079CF}"/>
                </a:ext>
              </a:extLst>
            </p:cNvPr>
            <p:cNvSpPr txBox="1"/>
            <p:nvPr/>
          </p:nvSpPr>
          <p:spPr>
            <a:xfrm rot="8314163">
              <a:off x="4389222" y="3803386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104 500 990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02DFEF-8656-47F4-AB6B-CC45F49B75DE}"/>
                </a:ext>
              </a:extLst>
            </p:cNvPr>
            <p:cNvSpPr txBox="1"/>
            <p:nvPr/>
          </p:nvSpPr>
          <p:spPr>
            <a:xfrm rot="10207448">
              <a:off x="4231112" y="3226222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345 000 787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562E2C-5D0D-440D-BD78-984225C148B5}"/>
                </a:ext>
              </a:extLst>
            </p:cNvPr>
            <p:cNvSpPr txBox="1"/>
            <p:nvPr/>
          </p:nvSpPr>
          <p:spPr>
            <a:xfrm rot="11499479">
              <a:off x="4135764" y="2650890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234 878 999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AE0122-31B5-4F4A-BC71-E7DDE4F0FCF2}"/>
                </a:ext>
              </a:extLst>
            </p:cNvPr>
            <p:cNvSpPr txBox="1"/>
            <p:nvPr/>
          </p:nvSpPr>
          <p:spPr>
            <a:xfrm rot="13358356">
              <a:off x="4593551" y="2242310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256 777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5311981">
              <a:off x="5034620" y="1896482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500 99 88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46158D-8E1C-4F9E-B352-E831FF6B96DE}"/>
                </a:ext>
              </a:extLst>
            </p:cNvPr>
            <p:cNvSpPr txBox="1"/>
            <p:nvPr/>
          </p:nvSpPr>
          <p:spPr>
            <a:xfrm rot="17000997">
              <a:off x="5676308" y="1666619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2 432 000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43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7844674" y="4951429"/>
            <a:ext cx="192585" cy="981275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7796177" y="5740939"/>
            <a:ext cx="272102" cy="2783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18" y="1953823"/>
            <a:ext cx="5749026" cy="37432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572" y="4840041"/>
            <a:ext cx="532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dừng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4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65" y="917230"/>
            <a:ext cx="6901270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096" y="2890204"/>
            <a:ext cx="5561203" cy="44487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5845" y="595802"/>
            <a:ext cx="72424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2060"/>
                </a:solidFill>
              </a:rPr>
              <a:t>DẶN DÒ </a:t>
            </a:r>
          </a:p>
          <a:p>
            <a:r>
              <a:rPr lang="en-US" sz="6600" dirty="0">
                <a:solidFill>
                  <a:srgbClr val="002060"/>
                </a:solidFill>
              </a:rPr>
              <a:t>- </a:t>
            </a:r>
            <a:r>
              <a:rPr lang="en-US" sz="6600" dirty="0" err="1">
                <a:solidFill>
                  <a:srgbClr val="002060"/>
                </a:solidFill>
              </a:rPr>
              <a:t>Chuẩn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bị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bài</a:t>
            </a:r>
            <a:r>
              <a:rPr lang="en-US" sz="6600" dirty="0">
                <a:solidFill>
                  <a:srgbClr val="002060"/>
                </a:solidFill>
              </a:rPr>
              <a:t> : </a:t>
            </a:r>
            <a:r>
              <a:rPr lang="en-US" sz="6600" dirty="0" err="1">
                <a:solidFill>
                  <a:srgbClr val="002060"/>
                </a:solidFill>
              </a:rPr>
              <a:t>Luyện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tập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trang</a:t>
            </a:r>
            <a:r>
              <a:rPr lang="en-US" sz="6600" dirty="0">
                <a:solidFill>
                  <a:srgbClr val="002060"/>
                </a:solidFill>
              </a:rPr>
              <a:t> 44</a:t>
            </a:r>
          </a:p>
        </p:txBody>
      </p:sp>
    </p:spTree>
    <p:extLst>
      <p:ext uri="{BB962C8B-B14F-4D97-AF65-F5344CB8AC3E}">
        <p14:creationId xmlns:p14="http://schemas.microsoft.com/office/powerpoint/2010/main" val="265774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497" y="596900"/>
            <a:ext cx="4440226" cy="52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65" y="898940"/>
            <a:ext cx="6901270" cy="506011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0">
            <a:extLst>
              <a:ext uri="{FF2B5EF4-FFF2-40B4-BE49-F238E27FC236}">
                <a16:creationId xmlns:a16="http://schemas.microsoft.com/office/drawing/2014/main" id="{8DE13FFB-8155-4034-8EA2-7C6DAC1E5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2" name="组合 15">
            <a:extLst>
              <a:ext uri="{FF2B5EF4-FFF2-40B4-BE49-F238E27FC236}">
                <a16:creationId xmlns:a16="http://schemas.microsoft.com/office/drawing/2014/main" id="{D191C2B1-676B-4551-937F-CD8D34C2207E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53" name="图片 17">
              <a:extLst>
                <a:ext uri="{FF2B5EF4-FFF2-40B4-BE49-F238E27FC236}">
                  <a16:creationId xmlns:a16="http://schemas.microsoft.com/office/drawing/2014/main" id="{CF9208BC-ABFD-4CD5-A1B6-8CFAB20A4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54" name="图片 18">
              <a:extLst>
                <a:ext uri="{FF2B5EF4-FFF2-40B4-BE49-F238E27FC236}">
                  <a16:creationId xmlns:a16="http://schemas.microsoft.com/office/drawing/2014/main" id="{35B02308-29BA-4B13-B35E-F709FCEA4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grpSp>
        <p:nvGrpSpPr>
          <p:cNvPr id="20" name="Group 1261">
            <a:extLst>
              <a:ext uri="{FF2B5EF4-FFF2-40B4-BE49-F238E27FC236}">
                <a16:creationId xmlns:a16="http://schemas.microsoft.com/office/drawing/2014/main" id="{83BFBB71-94A0-4734-9A9F-E94D36DC9AD3}"/>
              </a:ext>
            </a:extLst>
          </p:cNvPr>
          <p:cNvGrpSpPr/>
          <p:nvPr/>
        </p:nvGrpSpPr>
        <p:grpSpPr>
          <a:xfrm>
            <a:off x="2615471" y="5536368"/>
            <a:ext cx="467620" cy="422875"/>
            <a:chOff x="0" y="0"/>
            <a:chExt cx="935237" cy="845748"/>
          </a:xfrm>
        </p:grpSpPr>
        <p:sp>
          <p:nvSpPr>
            <p:cNvPr id="21" name="Shape 1259">
              <a:extLst>
                <a:ext uri="{FF2B5EF4-FFF2-40B4-BE49-F238E27FC236}">
                  <a16:creationId xmlns:a16="http://schemas.microsoft.com/office/drawing/2014/main" id="{EFEEF488-0001-4D28-B6F2-6A974CC81AA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260">
              <a:extLst>
                <a:ext uri="{FF2B5EF4-FFF2-40B4-BE49-F238E27FC236}">
                  <a16:creationId xmlns:a16="http://schemas.microsoft.com/office/drawing/2014/main" id="{7CF96C9D-F8D8-4EE8-B86C-4348BD623C0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1261">
            <a:extLst>
              <a:ext uri="{FF2B5EF4-FFF2-40B4-BE49-F238E27FC236}">
                <a16:creationId xmlns:a16="http://schemas.microsoft.com/office/drawing/2014/main" id="{421FDB24-9228-43C2-A249-AB5EB0B4A4C0}"/>
              </a:ext>
            </a:extLst>
          </p:cNvPr>
          <p:cNvGrpSpPr/>
          <p:nvPr/>
        </p:nvGrpSpPr>
        <p:grpSpPr>
          <a:xfrm>
            <a:off x="2995505" y="1415633"/>
            <a:ext cx="467620" cy="422875"/>
            <a:chOff x="0" y="0"/>
            <a:chExt cx="935237" cy="845748"/>
          </a:xfrm>
        </p:grpSpPr>
        <p:sp>
          <p:nvSpPr>
            <p:cNvPr id="24" name="Shape 1259">
              <a:extLst>
                <a:ext uri="{FF2B5EF4-FFF2-40B4-BE49-F238E27FC236}">
                  <a16:creationId xmlns:a16="http://schemas.microsoft.com/office/drawing/2014/main" id="{F66137E4-A20C-4275-9EC7-032C0F1AE86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1260">
              <a:extLst>
                <a:ext uri="{FF2B5EF4-FFF2-40B4-BE49-F238E27FC236}">
                  <a16:creationId xmlns:a16="http://schemas.microsoft.com/office/drawing/2014/main" id="{8238C7BE-EA11-4259-A9CB-865A9BE2B01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roup 1261">
            <a:extLst>
              <a:ext uri="{FF2B5EF4-FFF2-40B4-BE49-F238E27FC236}">
                <a16:creationId xmlns:a16="http://schemas.microsoft.com/office/drawing/2014/main" id="{8CA8EE58-C117-44E7-A45C-284749C9AFDE}"/>
              </a:ext>
            </a:extLst>
          </p:cNvPr>
          <p:cNvGrpSpPr/>
          <p:nvPr/>
        </p:nvGrpSpPr>
        <p:grpSpPr>
          <a:xfrm>
            <a:off x="8296498" y="1138528"/>
            <a:ext cx="467620" cy="422875"/>
            <a:chOff x="0" y="0"/>
            <a:chExt cx="935237" cy="845748"/>
          </a:xfrm>
        </p:grpSpPr>
        <p:sp>
          <p:nvSpPr>
            <p:cNvPr id="34" name="Shape 1259">
              <a:extLst>
                <a:ext uri="{FF2B5EF4-FFF2-40B4-BE49-F238E27FC236}">
                  <a16:creationId xmlns:a16="http://schemas.microsoft.com/office/drawing/2014/main" id="{F99AD1E7-0072-48F4-916F-BC445E77FCB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Shape 1260">
              <a:extLst>
                <a:ext uri="{FF2B5EF4-FFF2-40B4-BE49-F238E27FC236}">
                  <a16:creationId xmlns:a16="http://schemas.microsoft.com/office/drawing/2014/main" id="{8B2620C8-3C6F-47CF-B298-1A872D81643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 1261">
            <a:extLst>
              <a:ext uri="{FF2B5EF4-FFF2-40B4-BE49-F238E27FC236}">
                <a16:creationId xmlns:a16="http://schemas.microsoft.com/office/drawing/2014/main" id="{AAB65B44-97AE-4098-94E1-036419F9D531}"/>
              </a:ext>
            </a:extLst>
          </p:cNvPr>
          <p:cNvGrpSpPr/>
          <p:nvPr/>
        </p:nvGrpSpPr>
        <p:grpSpPr>
          <a:xfrm>
            <a:off x="11616716" y="3603817"/>
            <a:ext cx="467620" cy="422875"/>
            <a:chOff x="0" y="0"/>
            <a:chExt cx="935237" cy="845748"/>
          </a:xfrm>
        </p:grpSpPr>
        <p:sp>
          <p:nvSpPr>
            <p:cNvPr id="38" name="Shape 1259">
              <a:extLst>
                <a:ext uri="{FF2B5EF4-FFF2-40B4-BE49-F238E27FC236}">
                  <a16:creationId xmlns:a16="http://schemas.microsoft.com/office/drawing/2014/main" id="{972408E1-FD5E-47F7-B64C-99C3FCE0C927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Shape 1260">
              <a:extLst>
                <a:ext uri="{FF2B5EF4-FFF2-40B4-BE49-F238E27FC236}">
                  <a16:creationId xmlns:a16="http://schemas.microsoft.com/office/drawing/2014/main" id="{3066BEA1-E307-47D7-95D1-34841D04EAE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oup 1261">
            <a:extLst>
              <a:ext uri="{FF2B5EF4-FFF2-40B4-BE49-F238E27FC236}">
                <a16:creationId xmlns:a16="http://schemas.microsoft.com/office/drawing/2014/main" id="{C77EF830-1C15-473E-94ED-A76BBB6BEBE4}"/>
              </a:ext>
            </a:extLst>
          </p:cNvPr>
          <p:cNvGrpSpPr/>
          <p:nvPr/>
        </p:nvGrpSpPr>
        <p:grpSpPr>
          <a:xfrm>
            <a:off x="8312326" y="1151648"/>
            <a:ext cx="467620" cy="422875"/>
            <a:chOff x="0" y="0"/>
            <a:chExt cx="935237" cy="845748"/>
          </a:xfrm>
        </p:grpSpPr>
        <p:sp>
          <p:nvSpPr>
            <p:cNvPr id="41" name="Shape 1259">
              <a:extLst>
                <a:ext uri="{FF2B5EF4-FFF2-40B4-BE49-F238E27FC236}">
                  <a16:creationId xmlns:a16="http://schemas.microsoft.com/office/drawing/2014/main" id="{15F9FA69-7552-46BF-AE50-1A19FC56819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Shape 1260">
              <a:extLst>
                <a:ext uri="{FF2B5EF4-FFF2-40B4-BE49-F238E27FC236}">
                  <a16:creationId xmlns:a16="http://schemas.microsoft.com/office/drawing/2014/main" id="{0ACB93B4-ACBC-4DA4-B762-190A26081689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roup 1261">
            <a:extLst>
              <a:ext uri="{FF2B5EF4-FFF2-40B4-BE49-F238E27FC236}">
                <a16:creationId xmlns:a16="http://schemas.microsoft.com/office/drawing/2014/main" id="{ACC9C3D6-2051-40F1-88BB-16DEF1783440}"/>
              </a:ext>
            </a:extLst>
          </p:cNvPr>
          <p:cNvGrpSpPr/>
          <p:nvPr/>
        </p:nvGrpSpPr>
        <p:grpSpPr>
          <a:xfrm>
            <a:off x="6765931" y="4889735"/>
            <a:ext cx="771347" cy="697539"/>
            <a:chOff x="0" y="0"/>
            <a:chExt cx="935237" cy="845748"/>
          </a:xfrm>
        </p:grpSpPr>
        <p:sp>
          <p:nvSpPr>
            <p:cNvPr id="44" name="Shape 1259">
              <a:extLst>
                <a:ext uri="{FF2B5EF4-FFF2-40B4-BE49-F238E27FC236}">
                  <a16:creationId xmlns:a16="http://schemas.microsoft.com/office/drawing/2014/main" id="{5B000F6D-5631-4423-B129-BD77DF23CAD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Shape 1260">
              <a:extLst>
                <a:ext uri="{FF2B5EF4-FFF2-40B4-BE49-F238E27FC236}">
                  <a16:creationId xmlns:a16="http://schemas.microsoft.com/office/drawing/2014/main" id="{2040CE8B-C1C0-4276-A03E-4B1D67E4F36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" name="Group 1261">
            <a:extLst>
              <a:ext uri="{FF2B5EF4-FFF2-40B4-BE49-F238E27FC236}">
                <a16:creationId xmlns:a16="http://schemas.microsoft.com/office/drawing/2014/main" id="{3AE4F215-A215-49FD-AA20-E244483F8C5D}"/>
              </a:ext>
            </a:extLst>
          </p:cNvPr>
          <p:cNvGrpSpPr/>
          <p:nvPr/>
        </p:nvGrpSpPr>
        <p:grpSpPr>
          <a:xfrm>
            <a:off x="10445259" y="2215887"/>
            <a:ext cx="771347" cy="697539"/>
            <a:chOff x="0" y="0"/>
            <a:chExt cx="935237" cy="845748"/>
          </a:xfrm>
        </p:grpSpPr>
        <p:sp>
          <p:nvSpPr>
            <p:cNvPr id="47" name="Shape 1259">
              <a:extLst>
                <a:ext uri="{FF2B5EF4-FFF2-40B4-BE49-F238E27FC236}">
                  <a16:creationId xmlns:a16="http://schemas.microsoft.com/office/drawing/2014/main" id="{38A8462D-51DE-47FA-96D3-6EED9A27ACF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Shape 1260">
              <a:extLst>
                <a:ext uri="{FF2B5EF4-FFF2-40B4-BE49-F238E27FC236}">
                  <a16:creationId xmlns:a16="http://schemas.microsoft.com/office/drawing/2014/main" id="{E25B689A-8F4B-4404-85E3-1A5205BE44D4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576536" y="651088"/>
            <a:ext cx="191590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Vượt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509993" y="1971157"/>
            <a:ext cx="29770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Chướng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432518" y="3586356"/>
            <a:ext cx="19543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Ngại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808466" y="5123224"/>
            <a:ext cx="14670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Vật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97" y="1198183"/>
            <a:ext cx="877145" cy="7932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6223050" y="3929655"/>
            <a:ext cx="1063852" cy="828313"/>
          </a:xfrm>
          <a:prstGeom prst="rect">
            <a:avLst/>
          </a:prstGeom>
        </p:spPr>
      </p:pic>
      <p:pic>
        <p:nvPicPr>
          <p:cNvPr id="6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72774" y="6283577"/>
            <a:ext cx="487363" cy="487363"/>
          </a:xfrm>
          <a:prstGeom prst="rect">
            <a:avLst/>
          </a:prstGeom>
        </p:spPr>
      </p:pic>
      <p:pic>
        <p:nvPicPr>
          <p:cNvPr id="8" name="Picture 7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75557F24-6E56-4839-8250-968BA4DBB5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4302" y1="34317" x2="31167" y2="31285"/>
                        <a14:foregroundMark x1="31167" y1="31285" x2="30612" y2="51738"/>
                        <a14:foregroundMark x1="30612" y1="51738" x2="42286" y2="57397"/>
                        <a14:foregroundMark x1="42286" y1="57397" x2="49131" y2="45028"/>
                        <a14:foregroundMark x1="49131" y1="45028" x2="45969" y2="36136"/>
                        <a14:foregroundMark x1="45969" y1="36136" x2="45726" y2="36015"/>
                        <a14:foregroundMark x1="48714" y1="35570" x2="40097" y2="37510"/>
                        <a14:foregroundMark x1="40097" y1="37510" x2="32905" y2="49232"/>
                        <a14:foregroundMark x1="32905" y1="49232" x2="41522" y2="60631"/>
                        <a14:foregroundMark x1="41522" y1="60631" x2="54031" y2="56346"/>
                        <a14:foregroundMark x1="54031" y1="56346" x2="56567" y2="42765"/>
                        <a14:foregroundMark x1="56567" y1="42765" x2="50556" y2="37065"/>
                        <a14:foregroundMark x1="50556" y1="37065" x2="48019" y2="36015"/>
                        <a14:foregroundMark x1="48714" y1="37510" x2="43155" y2="46807"/>
                        <a14:foregroundMark x1="43155" y1="46807" x2="45344" y2="62247"/>
                        <a14:foregroundMark x1="45344" y1="62247" x2="54795" y2="48464"/>
                        <a14:foregroundMark x1="54795" y1="48464" x2="52606" y2="39410"/>
                        <a14:foregroundMark x1="52606" y1="39410" x2="51946" y2="38925"/>
                        <a14:foregroundMark x1="49792" y1="39046" x2="50452" y2="49232"/>
                        <a14:foregroundMark x1="50452" y1="49232" x2="49305" y2="54487"/>
                        <a14:foregroundMark x1="32488" y1="81973" x2="26025" y2="79386"/>
                        <a14:foregroundMark x1="26025" y1="79386" x2="30924" y2="7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72" y="1415633"/>
            <a:ext cx="7035958" cy="604786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B11DAAFE-536A-4A02-AC97-79A3B140395A}"/>
              </a:ext>
            </a:extLst>
          </p:cNvPr>
          <p:cNvSpPr/>
          <p:nvPr/>
        </p:nvSpPr>
        <p:spPr>
          <a:xfrm>
            <a:off x="53074" y="985804"/>
            <a:ext cx="4786626" cy="1984510"/>
          </a:xfrm>
          <a:prstGeom prst="cloud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8B0370-8DC9-4F85-AFF5-1F3DA9BF6331}"/>
              </a:ext>
            </a:extLst>
          </p:cNvPr>
          <p:cNvSpPr txBox="1"/>
          <p:nvPr/>
        </p:nvSpPr>
        <p:spPr>
          <a:xfrm>
            <a:off x="527105" y="1172927"/>
            <a:ext cx="37636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đến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phải đi qua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2673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49" grpId="0"/>
      <p:bldP spid="50" grpId="0"/>
      <p:bldP spid="51" grpId="0"/>
      <p:bldP spid="10" grpId="0" animBg="1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997" y="4404519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9766094" y="3804728"/>
            <a:ext cx="2246763" cy="2634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3" y="64475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42" y="453561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00186" y="6263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56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30704 0.0007 " pathEditMode="relative" rAng="0" ptsTypes="AA">
                                      <p:cBhvr>
                                        <p:cTn id="21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A8F033AB-CB0C-41EA-BEBD-277113B901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0889" y="1555254"/>
            <a:ext cx="6433792" cy="92333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898451" y="50370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lang="vi-VN" sz="54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10374" y="155525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14 021 983 có: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08057" y="2794007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Chữ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4 thuộc lớp triệu.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85575" y="3711999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Chữ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0 thuộc hàng chục nghìn.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50039" y="4629991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Chữ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9 thuộc lớp đơn vị.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27557" y="5547983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Chữ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3 thuộc lớp nghìn.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8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10190711" y="2796752"/>
            <a:ext cx="957823" cy="75576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10190710" y="3734194"/>
            <a:ext cx="957823" cy="75576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10210897" y="4671636"/>
            <a:ext cx="957823" cy="75576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3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10210896" y="5609079"/>
            <a:ext cx="957823" cy="75576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371782" y="2689039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392040" y="3668416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402911" y="4540280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423169" y="5519657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1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64" grpId="0"/>
      <p:bldP spid="65" grpId="0"/>
      <p:bldP spid="66" grpId="0"/>
      <p:bldP spid="67" grpId="0"/>
      <p:bldP spid="68" grpId="0" animBg="1"/>
      <p:bldP spid="69" grpId="0" animBg="1"/>
      <p:bldP spid="72" grpId="0" animBg="1"/>
      <p:bldP spid="73" grpId="0" animBg="1"/>
      <p:bldP spid="74" grpId="0"/>
      <p:bldP spid="75" grpId="0"/>
      <p:bldP spid="76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98451" y="50370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2: Số?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002211"/>
              </p:ext>
            </p:extLst>
          </p:nvPr>
        </p:nvGraphicFramePr>
        <p:xfrm>
          <a:off x="952896" y="1460131"/>
          <a:ext cx="10048780" cy="45941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6439">
                  <a:extLst>
                    <a:ext uri="{9D8B030D-6E8A-4147-A177-3AD203B41FA5}">
                      <a16:colId xmlns:a16="http://schemas.microsoft.com/office/drawing/2014/main" val="1333094078"/>
                    </a:ext>
                  </a:extLst>
                </a:gridCol>
                <a:gridCol w="885524">
                  <a:extLst>
                    <a:ext uri="{9D8B030D-6E8A-4147-A177-3AD203B41FA5}">
                      <a16:colId xmlns:a16="http://schemas.microsoft.com/office/drawing/2014/main" val="2478101006"/>
                    </a:ext>
                  </a:extLst>
                </a:gridCol>
                <a:gridCol w="798897">
                  <a:extLst>
                    <a:ext uri="{9D8B030D-6E8A-4147-A177-3AD203B41FA5}">
                      <a16:colId xmlns:a16="http://schemas.microsoft.com/office/drawing/2014/main" val="543413259"/>
                    </a:ext>
                  </a:extLst>
                </a:gridCol>
                <a:gridCol w="798897">
                  <a:extLst>
                    <a:ext uri="{9D8B030D-6E8A-4147-A177-3AD203B41FA5}">
                      <a16:colId xmlns:a16="http://schemas.microsoft.com/office/drawing/2014/main" val="2582100750"/>
                    </a:ext>
                  </a:extLst>
                </a:gridCol>
                <a:gridCol w="962526">
                  <a:extLst>
                    <a:ext uri="{9D8B030D-6E8A-4147-A177-3AD203B41FA5}">
                      <a16:colId xmlns:a16="http://schemas.microsoft.com/office/drawing/2014/main" val="3850826731"/>
                    </a:ext>
                  </a:extLst>
                </a:gridCol>
                <a:gridCol w="1029903">
                  <a:extLst>
                    <a:ext uri="{9D8B030D-6E8A-4147-A177-3AD203B41FA5}">
                      <a16:colId xmlns:a16="http://schemas.microsoft.com/office/drawing/2014/main" val="2666219267"/>
                    </a:ext>
                  </a:extLst>
                </a:gridCol>
                <a:gridCol w="789272">
                  <a:extLst>
                    <a:ext uri="{9D8B030D-6E8A-4147-A177-3AD203B41FA5}">
                      <a16:colId xmlns:a16="http://schemas.microsoft.com/office/drawing/2014/main" val="334221284"/>
                    </a:ext>
                  </a:extLst>
                </a:gridCol>
                <a:gridCol w="904774">
                  <a:extLst>
                    <a:ext uri="{9D8B030D-6E8A-4147-A177-3AD203B41FA5}">
                      <a16:colId xmlns:a16="http://schemas.microsoft.com/office/drawing/2014/main" val="3728557549"/>
                    </a:ext>
                  </a:extLst>
                </a:gridCol>
                <a:gridCol w="866274">
                  <a:extLst>
                    <a:ext uri="{9D8B030D-6E8A-4147-A177-3AD203B41FA5}">
                      <a16:colId xmlns:a16="http://schemas.microsoft.com/office/drawing/2014/main" val="469433624"/>
                    </a:ext>
                  </a:extLst>
                </a:gridCol>
                <a:gridCol w="866274">
                  <a:extLst>
                    <a:ext uri="{9D8B030D-6E8A-4147-A177-3AD203B41FA5}">
                      <a16:colId xmlns:a16="http://schemas.microsoft.com/office/drawing/2014/main" val="3480573722"/>
                    </a:ext>
                  </a:extLst>
                </a:gridCol>
              </a:tblGrid>
              <a:tr h="475707">
                <a:tc rowSpan="2"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triệu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nghìn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đơn</a:t>
                      </a:r>
                      <a:r>
                        <a:rPr lang="vi-VN" sz="2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vị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816681"/>
                  </a:ext>
                </a:extLst>
              </a:tr>
              <a:tr h="11729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đơn vị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0886586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944073"/>
                  </a:ext>
                </a:extLst>
              </a:tr>
              <a:tr h="82108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1 999 371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204718"/>
                  </a:ext>
                </a:extLst>
              </a:tr>
              <a:tr h="1172977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28 111 031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2955201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221818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23443" y="3106652"/>
            <a:ext cx="2059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200 198 261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9184" y="5559941"/>
            <a:ext cx="2059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714 000 106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5369" y="373674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2315" y="3746703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8665" y="3734367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15611" y="374432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41437" y="3743448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09913" y="374201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26377" y="374201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28533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65479" y="4766262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1829" y="475392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08775" y="4749683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77260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04166" y="4755927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31072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21912" y="475392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5" grpId="0"/>
      <p:bldP spid="16" grpId="0"/>
      <p:bldP spid="17" grpId="0"/>
      <p:bldP spid="18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8463817" y="3990843"/>
            <a:ext cx="1814016" cy="212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87363" y="6460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84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445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45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44505 -0.00996 " pathEditMode="relative" rAng="0" ptsTypes="AA">
                                      <p:cBhvr>
                                        <p:cTn id="24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7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52443" y="2992467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262" y="2278519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89488" y="6370636"/>
            <a:ext cx="487363" cy="487363"/>
          </a:xfrm>
          <a:prstGeom prst="rect">
            <a:avLst/>
          </a:prstGeom>
        </p:spPr>
      </p:pic>
      <p:pic>
        <p:nvPicPr>
          <p:cNvPr id="3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45473" y="6614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6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442</Words>
  <Application>Microsoft Office PowerPoint</Application>
  <PresentationFormat>Widescreen</PresentationFormat>
  <Paragraphs>153</Paragraphs>
  <Slides>21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SVN-Newton</vt:lpstr>
      <vt:lpstr>Calibri Light</vt:lpstr>
      <vt:lpstr>Arial</vt:lpstr>
      <vt:lpstr>UTM Candombe</vt:lpstr>
      <vt:lpstr>UTM Guanine</vt:lpstr>
      <vt:lpstr>等线</vt:lpstr>
      <vt:lpstr>UTM Scriptina KT</vt:lpstr>
      <vt:lpstr>#9Slide03 Arima Madurai Black</vt:lpstr>
      <vt:lpstr>Times New Roman</vt:lpstr>
      <vt:lpstr>思源黑体 CN Light</vt:lpstr>
      <vt:lpstr>字魂162号-元气酪酪体</vt:lpstr>
      <vt:lpstr>Cambria</vt:lpstr>
      <vt:lpstr>UTM Flamenco</vt:lpstr>
      <vt:lpstr>Tw Cen MT</vt:lpstr>
      <vt:lpstr>#9Slide05 SVNVandella</vt:lpstr>
      <vt:lpstr>#9Slide07 HoneyCream</vt:lpstr>
      <vt:lpstr>Calibri</vt:lpstr>
      <vt:lpstr>Office 主题</vt:lpstr>
      <vt:lpstr>Custom Design</vt:lpstr>
      <vt:lpstr>2_Office 主题​​</vt:lpstr>
      <vt:lpstr>3_Office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HH</cp:lastModifiedBy>
  <cp:revision>14</cp:revision>
  <dcterms:created xsi:type="dcterms:W3CDTF">2023-09-01T02:46:58Z</dcterms:created>
  <dcterms:modified xsi:type="dcterms:W3CDTF">2023-10-20T03:37:05Z</dcterms:modified>
</cp:coreProperties>
</file>