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8"/>
  </p:notesMasterIdLst>
  <p:sldIdLst>
    <p:sldId id="357" r:id="rId5"/>
    <p:sldId id="358" r:id="rId6"/>
    <p:sldId id="359" r:id="rId7"/>
    <p:sldId id="374" r:id="rId8"/>
    <p:sldId id="257" r:id="rId9"/>
    <p:sldId id="258" r:id="rId10"/>
    <p:sldId id="259" r:id="rId11"/>
    <p:sldId id="360" r:id="rId12"/>
    <p:sldId id="340" r:id="rId13"/>
    <p:sldId id="363" r:id="rId14"/>
    <p:sldId id="365" r:id="rId15"/>
    <p:sldId id="368" r:id="rId16"/>
    <p:sldId id="369" r:id="rId17"/>
    <p:sldId id="370" r:id="rId18"/>
    <p:sldId id="371" r:id="rId19"/>
    <p:sldId id="372" r:id="rId20"/>
    <p:sldId id="366" r:id="rId21"/>
    <p:sldId id="367" r:id="rId22"/>
    <p:sldId id="361" r:id="rId23"/>
    <p:sldId id="354" r:id="rId24"/>
    <p:sldId id="373" r:id="rId25"/>
    <p:sldId id="362" r:id="rId26"/>
    <p:sldId id="256" r:id="rId27"/>
  </p:sldIdLst>
  <p:sldSz cx="12192000" cy="6858000"/>
  <p:notesSz cx="6858000" cy="9144000"/>
  <p:embeddedFontLst>
    <p:embeddedFont>
      <p:font typeface="#9Slide07 Cadena" panose="02000503000000020004" pitchFamily="2" charset="0"/>
      <p:bold r:id="rId29"/>
    </p:embeddedFont>
    <p:embeddedFont>
      <p:font typeface="#9Slide07 HoneyCream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SVN-Newton" panose="02040603050506020204" pitchFamily="18" charset="0"/>
      <p:regular r:id="rId41"/>
    </p:embeddedFont>
    <p:embeddedFont>
      <p:font typeface="SVN-Ready" panose="02040603050506020204" pitchFamily="18" charset="0"/>
      <p:regular r:id="rId42"/>
    </p:embeddedFont>
    <p:embeddedFont>
      <p:font typeface="Vogue-ExtraBold" panose="020B0500000000000000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8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51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34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13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6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2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4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6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74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9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52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22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91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75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889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33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843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815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55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128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76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817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919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811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822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D5279D6-2A93-4806-02EA-246D7EED86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F32769-1FBA-EAAA-2775-F0457C3A287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906B5-F610-603E-913E-6C0A9DD432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C2D110-0D16-0058-2A4A-71E72326CD7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58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openxmlformats.org/officeDocument/2006/relationships/slide" Target="slide6.xml"/><Relationship Id="rId10" Type="http://schemas.microsoft.com/office/2007/relationships/hdphoto" Target="../media/hdphoto1.wdp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03" r="79979"/>
          <a:stretch/>
        </p:blipFill>
        <p:spPr>
          <a:xfrm>
            <a:off x="1240971" y="985185"/>
            <a:ext cx="5094513" cy="54766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08EEDD-0BA9-E4D5-CEDC-DF5EF05652D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B30E512-1A90-DAD9-F0D0-F13575F44EAE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95371-6095-42F3-DE10-3A3E0E54EDAD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leo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trèo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vượt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A48702-2A42-94E7-0A64-A5FF02C5115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FC1396CD-6D16-9B8F-3E44-73C9CAC38D14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206C7-D92F-A0D1-3D29-9D3BE3CD5488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cắm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dựng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85" r="59882" b="-1740"/>
          <a:stretch/>
        </p:blipFill>
        <p:spPr>
          <a:xfrm>
            <a:off x="1782931" y="1279590"/>
            <a:ext cx="4996542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giật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0" t="-4806" r="40355" b="-1741"/>
          <a:stretch/>
        </p:blipFill>
        <p:spPr>
          <a:xfrm>
            <a:off x="1840081" y="985185"/>
            <a:ext cx="4882244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bay, </a:t>
              </a:r>
              <a:r>
                <a:rPr lang="en-US" sz="4000" b="1" dirty="0" err="1">
                  <a:latin typeface="Cambria" panose="02040503050406030204" pitchFamily="18" charset="0"/>
                </a:rPr>
                <a:t>lượn</a:t>
              </a:r>
              <a:r>
                <a:rPr lang="en-US" sz="4000" b="1" dirty="0">
                  <a:latin typeface="Cambria" panose="02040503050406030204" pitchFamily="18" charset="0"/>
                </a:rPr>
                <a:t>, dang, </a:t>
              </a:r>
              <a:r>
                <a:rPr lang="en-US" sz="4000" b="1" dirty="0" err="1">
                  <a:latin typeface="Cambria" panose="02040503050406030204" pitchFamily="18" charset="0"/>
                </a:rPr>
                <a:t>vỗ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9" t="-1" r="19974" b="-1740"/>
          <a:stretch/>
        </p:blipFill>
        <p:spPr>
          <a:xfrm>
            <a:off x="1590836" y="1469859"/>
            <a:ext cx="4820852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bơi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lặn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khám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phá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0" t="-1" b="-1740"/>
          <a:stretch/>
        </p:blipFill>
        <p:spPr>
          <a:xfrm>
            <a:off x="1224643" y="1251288"/>
            <a:ext cx="4871357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16" y="1083367"/>
            <a:ext cx="5774633" cy="5774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2DD70-6A95-7AB1-4144-CC1B59385AAA}"/>
              </a:ext>
            </a:extLst>
          </p:cNvPr>
          <p:cNvSpPr txBox="1"/>
          <p:nvPr/>
        </p:nvSpPr>
        <p:spPr>
          <a:xfrm>
            <a:off x="892816" y="3205736"/>
            <a:ext cx="422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di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chuyển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5796710" y="2618353"/>
            <a:ext cx="422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đi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leo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trèo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vượt</a:t>
            </a:r>
            <a:r>
              <a:rPr lang="en-US" sz="4800" b="1" dirty="0">
                <a:latin typeface="Cambria" panose="02040503050406030204" pitchFamily="18" charset="0"/>
              </a:rPr>
              <a:t>, bay, </a:t>
            </a:r>
            <a:r>
              <a:rPr lang="en-US" sz="4800" b="1" dirty="0" err="1">
                <a:latin typeface="Cambria" panose="02040503050406030204" pitchFamily="18" charset="0"/>
              </a:rPr>
              <a:t>lượn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bơi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lặn</a:t>
            </a:r>
            <a:r>
              <a:rPr lang="en-US" sz="4800" b="1" dirty="0"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029E-ACF9-3D49-AB86-3DCF7F5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111434" y="561329"/>
            <a:ext cx="695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Đặt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21367" y="1083367"/>
            <a:ext cx="5774633" cy="577463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đi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leo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trèo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vượt</a:t>
              </a:r>
              <a:r>
                <a:rPr lang="en-US" sz="4800" b="1" dirty="0">
                  <a:latin typeface="Cambria" panose="02040503050406030204" pitchFamily="18" charset="0"/>
                </a:rPr>
                <a:t>, bay, </a:t>
              </a:r>
              <a:r>
                <a:rPr lang="en-US" sz="4800" b="1" dirty="0" err="1">
                  <a:latin typeface="Cambria" panose="02040503050406030204" pitchFamily="18" charset="0"/>
                </a:rPr>
                <a:t>lượn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bơi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lặn</a:t>
              </a:r>
              <a:r>
                <a:rPr lang="en-US" sz="48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6095999" y="2096315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leo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6095999" y="3585134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Du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khách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vượt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dốc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C20DC-435A-D58D-286C-329E425C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đông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riêng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0C8E1-3D78-7723-A1D8-72545389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1" y="332029"/>
            <a:ext cx="809619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1"/>
            <a:ext cx="12469586" cy="703956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00127" y="3556132"/>
            <a:ext cx="2196195" cy="2653741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1646117" y="4003022"/>
            <a:ext cx="1823776" cy="2104815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229205" y="3383324"/>
            <a:ext cx="2138652" cy="2097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9091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668"/>
            <a:ext cx="12192000" cy="6891668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2371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98385" y="486351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191" y="608596"/>
            <a:ext cx="8738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46201" y="3143800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18794" y="317123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658667" y="391983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8177060" y="4175666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46738" y="3515183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386367" y="3596264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26830"/>
            <a:ext cx="856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35192" y="3132333"/>
            <a:ext cx="29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452311" y="4966287"/>
            <a:ext cx="298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97048" y="3105230"/>
            <a:ext cx="27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57694" y="4925444"/>
            <a:ext cx="24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</a:t>
            </a:r>
            <a:r>
              <a:rPr lang="en-US" sz="3200" dirty="0" err="1">
                <a:latin typeface="Cambria" panose="02040503050406030204" pitchFamily="18" charset="0"/>
              </a:rPr>
              <a:t>Hữu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660</Words>
  <Application>Microsoft Office PowerPoint</Application>
  <PresentationFormat>Widescreen</PresentationFormat>
  <Paragraphs>65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SVN-Ready</vt:lpstr>
      <vt:lpstr>阿里妈妈刀隶体</vt:lpstr>
      <vt:lpstr>Times New Roman</vt:lpstr>
      <vt:lpstr>SVN-Newton</vt:lpstr>
      <vt:lpstr>Vogue-ExtraBold</vt:lpstr>
      <vt:lpstr>Cambria</vt:lpstr>
      <vt:lpstr>#9Slide07 Cadena</vt:lpstr>
      <vt:lpstr>Calibri</vt:lpstr>
      <vt:lpstr>#9Slide07 HoneyCream</vt:lpstr>
      <vt:lpstr>Calibri Light</vt:lpstr>
      <vt:lpstr>阿里巴巴普惠体</vt:lpstr>
      <vt:lpstr>Office Theme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KhanhHuyen;MNT;MANGNONTEAM</dc:creator>
  <cp:keywords>MANGNONTEAM;MNT</cp:keywords>
  <cp:lastModifiedBy>Windows User</cp:lastModifiedBy>
  <cp:revision>18</cp:revision>
  <dcterms:created xsi:type="dcterms:W3CDTF">2023-06-29T12:52:53Z</dcterms:created>
  <dcterms:modified xsi:type="dcterms:W3CDTF">2023-07-04T12:30:13Z</dcterms:modified>
</cp:coreProperties>
</file>