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6" r:id="rId3"/>
    <p:sldId id="259" r:id="rId4"/>
    <p:sldId id="287" r:id="rId5"/>
    <p:sldId id="288" r:id="rId6"/>
    <p:sldId id="271" r:id="rId7"/>
    <p:sldId id="263" r:id="rId8"/>
    <p:sldId id="277" r:id="rId9"/>
    <p:sldId id="28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75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-120" y="-186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8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6AD8240-3148-4746-BA4B-7B32B016B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B51CC32A-496B-42D5-8EC6-30D10EB5C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0F25E7C-B1D9-4999-8D1F-ED84C4EE9A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A2CC75-8280-4D50-8556-C2874ADEF926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18A7BBD-E847-449A-AA53-B3DBD3F53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1910074-A50B-4F6C-9D3A-997C16815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190E77-D57C-49F8-ADC2-FB99C50EBC2E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16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19222988-F7A5-40D8-93C2-FFC76DD6F1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A2CC75-8280-4D50-8556-C2874ADEF926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B09A7AB5-A93E-4BB9-B456-29E36D7D4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A06456C9-71B0-4254-B323-89F5CF60F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190E77-D57C-49F8-ADC2-FB99C50EBC2E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59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面-上">
            <a:extLst>
              <a:ext uri="{FF2B5EF4-FFF2-40B4-BE49-F238E27FC236}">
                <a16:creationId xmlns:a16="http://schemas.microsoft.com/office/drawing/2014/main" xmlns="" id="{287EAB18-0589-4427-A798-FDBA81E27588}"/>
              </a:ext>
            </a:extLst>
          </p:cNvPr>
          <p:cNvSpPr/>
          <p:nvPr userDrawn="1"/>
        </p:nvSpPr>
        <p:spPr>
          <a:xfrm>
            <a:off x="5778500" y="-22860000"/>
            <a:ext cx="635000" cy="635000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面-下">
            <a:extLst>
              <a:ext uri="{FF2B5EF4-FFF2-40B4-BE49-F238E27FC236}">
                <a16:creationId xmlns:a16="http://schemas.microsoft.com/office/drawing/2014/main" xmlns="" id="{8F155A47-E696-4AF1-A58C-155C08617DCC}"/>
              </a:ext>
            </a:extLst>
          </p:cNvPr>
          <p:cNvSpPr/>
          <p:nvPr userDrawn="1"/>
        </p:nvSpPr>
        <p:spPr>
          <a:xfrm>
            <a:off x="5778500" y="22860000"/>
            <a:ext cx="635000" cy="635000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xmlns="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xmlns="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598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667" y="-38507"/>
            <a:ext cx="3967894" cy="14007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5" y="-92589"/>
            <a:ext cx="1523956" cy="15088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574" y="1725020"/>
            <a:ext cx="11674852" cy="340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2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7" r="1060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20700" y="1993900"/>
            <a:ext cx="5270506" cy="527050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7"/>
          <a:stretch/>
        </p:blipFill>
        <p:spPr>
          <a:xfrm rot="856226">
            <a:off x="4807706" y="4366666"/>
            <a:ext cx="6407688" cy="33339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" y="2164166"/>
            <a:ext cx="144805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0" b="0" i="0" u="none" strike="noStrike" kern="1200" cap="none" spc="0" normalizeH="0" baseline="0" noProof="0" dirty="0" smtClean="0">
                <a:ln w="38100">
                  <a:solidFill>
                    <a:prstClr val="black">
                      <a:lumMod val="85000"/>
                      <a:lumOff val="15000"/>
                    </a:prstClr>
                  </a:solidFill>
                  <a:prstDash val="sysDash"/>
                </a:ln>
                <a:solidFill>
                  <a:srgbClr val="FEE65B"/>
                </a:solidFill>
                <a:effectLst>
                  <a:glow rad="139700">
                    <a:srgbClr val="4472C4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Colossalis" panose="02040603050506020204" pitchFamily="18" charset="0"/>
                <a:ea typeface="+mn-ea"/>
                <a:cs typeface="+mn-cs"/>
              </a:rPr>
              <a:t>KHÁM PHÁ</a:t>
            </a:r>
            <a:endParaRPr kumimoji="0" lang="en-US" sz="10000" b="0" i="0" u="none" strike="noStrike" kern="1200" cap="none" spc="0" normalizeH="0" baseline="0" noProof="0" dirty="0">
              <a:ln w="38100">
                <a:solidFill>
                  <a:prstClr val="black">
                    <a:lumMod val="85000"/>
                    <a:lumOff val="15000"/>
                  </a:prstClr>
                </a:solidFill>
                <a:prstDash val="sysDash"/>
              </a:ln>
              <a:solidFill>
                <a:srgbClr val="FEE65B"/>
              </a:solidFill>
              <a:effectLst>
                <a:glow rad="139700">
                  <a:srgbClr val="4472C4">
                    <a:satMod val="175000"/>
                    <a:alpha val="40000"/>
                  </a:srgbClr>
                </a:glow>
              </a:effectLst>
              <a:uLnTx/>
              <a:uFillTx/>
              <a:latin typeface="UTM Colossalis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730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7" r="1060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20700" y="1993900"/>
            <a:ext cx="5270506" cy="527050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7"/>
          <a:stretch/>
        </p:blipFill>
        <p:spPr>
          <a:xfrm rot="856226">
            <a:off x="4807706" y="4366666"/>
            <a:ext cx="6407688" cy="33339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75887" y="1793627"/>
            <a:ext cx="144805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000" dirty="0" smtClean="0">
                <a:ln w="38100">
                  <a:solidFill>
                    <a:schemeClr val="tx1">
                      <a:lumMod val="85000"/>
                      <a:lumOff val="15000"/>
                    </a:schemeClr>
                  </a:solidFill>
                  <a:prstDash val="sysDash"/>
                </a:ln>
                <a:solidFill>
                  <a:srgbClr val="FEE65B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TM Colossalis" panose="02040603050506020204" pitchFamily="18" charset="0"/>
              </a:rPr>
              <a:t>2. MỨC ĐỘ MẠNH </a:t>
            </a:r>
          </a:p>
          <a:p>
            <a:pPr algn="ctr"/>
            <a:r>
              <a:rPr lang="vi-VN" sz="8000" dirty="0" smtClean="0">
                <a:ln w="38100">
                  <a:solidFill>
                    <a:schemeClr val="tx1">
                      <a:lumMod val="85000"/>
                      <a:lumOff val="15000"/>
                    </a:schemeClr>
                  </a:solidFill>
                  <a:prstDash val="sysDash"/>
                </a:ln>
                <a:solidFill>
                  <a:srgbClr val="FEE65B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TM Colossalis" panose="02040603050506020204" pitchFamily="18" charset="0"/>
              </a:rPr>
              <a:t>CỦA GIÓ</a:t>
            </a:r>
            <a:endParaRPr lang="en-US" sz="8000" dirty="0">
              <a:ln w="38100">
                <a:solidFill>
                  <a:schemeClr val="tx1">
                    <a:lumMod val="85000"/>
                    <a:lumOff val="15000"/>
                  </a:schemeClr>
                </a:solidFill>
                <a:prstDash val="sysDash"/>
              </a:ln>
              <a:solidFill>
                <a:srgbClr val="FEE65B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UTM Colossali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88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45596" y="398924"/>
            <a:ext cx="11038788" cy="5869901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990" y="2044149"/>
            <a:ext cx="4691233" cy="36859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8747" y="532095"/>
            <a:ext cx="8833870" cy="1329043"/>
          </a:xfrm>
          <a:prstGeom prst="rect">
            <a:avLst/>
          </a:prstGeom>
        </p:spPr>
      </p:pic>
      <p:sp>
        <p:nvSpPr>
          <p:cNvPr id="8" name="矩形: 圆角 14">
            <a:extLst>
              <a:ext uri="{FF2B5EF4-FFF2-40B4-BE49-F238E27FC236}">
                <a16:creationId xmlns:a16="http://schemas.microsoft.com/office/drawing/2014/main" xmlns="" id="{F5566188-607A-4A03-A245-99606F2CFA2A}"/>
              </a:ext>
            </a:extLst>
          </p:cNvPr>
          <p:cNvSpPr/>
          <p:nvPr/>
        </p:nvSpPr>
        <p:spPr>
          <a:xfrm>
            <a:off x="1488732" y="1994309"/>
            <a:ext cx="3672777" cy="1228951"/>
          </a:xfrm>
          <a:prstGeom prst="roundRect">
            <a:avLst/>
          </a:prstGeom>
          <a:gradFill flip="none" rotWithShape="1">
            <a:gsLst>
              <a:gs pos="0">
                <a:srgbClr val="41E1F4"/>
              </a:gs>
              <a:gs pos="70000">
                <a:srgbClr val="24C4F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160号-檀宋" panose="00000500000000000000" pitchFamily="2" charset="-122"/>
                <a:sym typeface="字魂160号-檀宋" panose="00000500000000000000" pitchFamily="2" charset="-122"/>
              </a:rPr>
              <a:t>CÁCH </a:t>
            </a:r>
            <a:endParaRPr lang="en-US" altLang="zh-CN" sz="4000" b="1" dirty="0">
              <a:solidFill>
                <a:prstClr val="white"/>
              </a:solidFill>
              <a:latin typeface="Cambria" panose="02040503050406030204" pitchFamily="18" charset="0"/>
              <a:ea typeface="字魂160号-檀宋" panose="00000500000000000000" pitchFamily="2" charset="-122"/>
              <a:sym typeface="字魂160号-檀宋" panose="00000500000000000000" pitchFamily="2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160号-檀宋" panose="00000500000000000000" pitchFamily="2" charset="-122"/>
                <a:sym typeface="字魂160号-檀宋" panose="00000500000000000000" pitchFamily="2" charset="-122"/>
              </a:rPr>
              <a:t>THỰC HIỆN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字魂160号-檀宋" panose="00000500000000000000" pitchFamily="2" charset="-122"/>
              <a:sym typeface="字魂160号-檀宋" panose="00000500000000000000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5239" y="3421795"/>
            <a:ext cx="49091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- Cầm chong chóng trước quạt và bật quạt theo các mức độ khác nhau.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3896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C236A29-BDB1-9AE8-A2ED-171B09B267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164"/>
          <a:stretch/>
        </p:blipFill>
        <p:spPr>
          <a:xfrm>
            <a:off x="8979927" y="4229099"/>
            <a:ext cx="1628636" cy="21369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3982F99-2B72-6355-3301-8FEE155BFA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148" t="519" r="3016" b="-519"/>
          <a:stretch/>
        </p:blipFill>
        <p:spPr>
          <a:xfrm>
            <a:off x="10382930" y="4229099"/>
            <a:ext cx="1809069" cy="22219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966" y="1017787"/>
            <a:ext cx="3030849" cy="2381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4" name="Group 136">
            <a:extLst>
              <a:ext uri="{FF2B5EF4-FFF2-40B4-BE49-F238E27FC236}">
                <a16:creationId xmlns:a16="http://schemas.microsoft.com/office/drawing/2014/main" xmlns="" id="{40862FB7-9F3C-4F68-8D76-01BD7923A6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6614950"/>
              </p:ext>
            </p:extLst>
          </p:nvPr>
        </p:nvGraphicFramePr>
        <p:xfrm>
          <a:off x="279169" y="1786676"/>
          <a:ext cx="8581227" cy="4716994"/>
        </p:xfrm>
        <a:graphic>
          <a:graphicData uri="http://schemas.openxmlformats.org/drawingml/2006/table">
            <a:tbl>
              <a:tblPr/>
              <a:tblGrid>
                <a:gridCol w="44071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741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413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100" i="0" kern="1200" dirty="0" smtClean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T="45734" marB="457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i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8259720"/>
                  </a:ext>
                </a:extLst>
              </a:tr>
              <a:tr h="13954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600" b="1" i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Khi nào </a:t>
                      </a:r>
                      <a:r>
                        <a:rPr lang="en-US" sz="26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chong</a:t>
                      </a:r>
                      <a:r>
                        <a:rPr lang="en-US" sz="2600" b="1" i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US" sz="26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chóng</a:t>
                      </a:r>
                      <a:r>
                        <a:rPr lang="en-US" sz="2600" b="1" i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endParaRPr lang="vi-VN" sz="2600" b="1" i="0" kern="1200" dirty="0" smtClean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i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quay </a:t>
                      </a:r>
                      <a:r>
                        <a:rPr lang="en-US" sz="26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chậm</a:t>
                      </a:r>
                      <a:r>
                        <a:rPr lang="en-US" sz="2600" b="1" i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US" sz="26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nhất</a:t>
                      </a:r>
                      <a:r>
                        <a:rPr lang="en-US" sz="2600" b="1" i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?</a:t>
                      </a:r>
                    </a:p>
                  </a:txBody>
                  <a:tcPr marT="45734" marB="457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80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CCCC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F6EB8EF-C397-4CBC-8B65-BC7F7D2DCCD2}"/>
              </a:ext>
            </a:extLst>
          </p:cNvPr>
          <p:cNvSpPr txBox="1"/>
          <p:nvPr/>
        </p:nvSpPr>
        <p:spPr>
          <a:xfrm>
            <a:off x="279169" y="4850134"/>
            <a:ext cx="4405622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Qua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thí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nghiệm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2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gây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nhẹ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lvl="0" algn="ctr"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67D3037-4D6A-8E9F-C67A-5290B02B76AB}"/>
              </a:ext>
            </a:extLst>
          </p:cNvPr>
          <p:cNvSpPr txBox="1"/>
          <p:nvPr/>
        </p:nvSpPr>
        <p:spPr>
          <a:xfrm>
            <a:off x="4804322" y="3691561"/>
            <a:ext cx="40104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vi-VN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Q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uay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chậm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ở</a:t>
            </a:r>
            <a:endParaRPr lang="vi-VN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defRPr/>
            </a:pP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mức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quạt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yếu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10378" y="1091903"/>
            <a:ext cx="66164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HOÀN THÀNH PHIẾU BÀI TẬP SAU: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228" y="2083421"/>
            <a:ext cx="3748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Khi nào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chong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chóng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quay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nhanh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nhất?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804322" y="5186554"/>
            <a:ext cx="39961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vi-VN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gây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18592" y="1921841"/>
            <a:ext cx="383280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Chong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chóng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quay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nhanh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bật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quạt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mức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vi-VN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165" y="-155510"/>
            <a:ext cx="6919560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208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70" y="423606"/>
            <a:ext cx="11020830" cy="6190554"/>
          </a:xfrm>
          <a:prstGeom prst="rect">
            <a:avLst/>
          </a:prstGeom>
        </p:spPr>
      </p:pic>
      <p:pic>
        <p:nvPicPr>
          <p:cNvPr id="2" name="Picture 1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148" t="158" r="9833" b="54229"/>
          <a:stretch/>
        </p:blipFill>
        <p:spPr>
          <a:xfrm>
            <a:off x="2956560" y="1485914"/>
            <a:ext cx="6088148" cy="22199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85D8027-2685-45CE-BD0B-8411BD7F3DDE}"/>
              </a:ext>
            </a:extLst>
          </p:cNvPr>
          <p:cNvSpPr txBox="1"/>
          <p:nvPr/>
        </p:nvSpPr>
        <p:spPr>
          <a:xfrm>
            <a:off x="2318325" y="174615"/>
            <a:ext cx="8301645" cy="1199692"/>
          </a:xfrm>
          <a:custGeom>
            <a:avLst/>
            <a:gdLst>
              <a:gd name="connsiteX0" fmla="*/ 0 w 3007536"/>
              <a:gd name="connsiteY0" fmla="*/ 187289 h 1123712"/>
              <a:gd name="connsiteX1" fmla="*/ 187289 w 3007536"/>
              <a:gd name="connsiteY1" fmla="*/ 0 h 1123712"/>
              <a:gd name="connsiteX2" fmla="*/ 2820247 w 3007536"/>
              <a:gd name="connsiteY2" fmla="*/ 0 h 1123712"/>
              <a:gd name="connsiteX3" fmla="*/ 3007536 w 3007536"/>
              <a:gd name="connsiteY3" fmla="*/ 187289 h 1123712"/>
              <a:gd name="connsiteX4" fmla="*/ 3007536 w 3007536"/>
              <a:gd name="connsiteY4" fmla="*/ 936423 h 1123712"/>
              <a:gd name="connsiteX5" fmla="*/ 2820247 w 3007536"/>
              <a:gd name="connsiteY5" fmla="*/ 1123712 h 1123712"/>
              <a:gd name="connsiteX6" fmla="*/ 187289 w 3007536"/>
              <a:gd name="connsiteY6" fmla="*/ 1123712 h 1123712"/>
              <a:gd name="connsiteX7" fmla="*/ 0 w 3007536"/>
              <a:gd name="connsiteY7" fmla="*/ 936423 h 1123712"/>
              <a:gd name="connsiteX8" fmla="*/ 0 w 3007536"/>
              <a:gd name="connsiteY8" fmla="*/ 187289 h 1123712"/>
              <a:gd name="connsiteX0" fmla="*/ 0 w 3007536"/>
              <a:gd name="connsiteY0" fmla="*/ 187289 h 1123712"/>
              <a:gd name="connsiteX1" fmla="*/ 187289 w 3007536"/>
              <a:gd name="connsiteY1" fmla="*/ 0 h 1123712"/>
              <a:gd name="connsiteX2" fmla="*/ 2820247 w 3007536"/>
              <a:gd name="connsiteY2" fmla="*/ 0 h 1123712"/>
              <a:gd name="connsiteX3" fmla="*/ 3007536 w 3007536"/>
              <a:gd name="connsiteY3" fmla="*/ 187289 h 1123712"/>
              <a:gd name="connsiteX4" fmla="*/ 3007536 w 3007536"/>
              <a:gd name="connsiteY4" fmla="*/ 936423 h 1123712"/>
              <a:gd name="connsiteX5" fmla="*/ 2820247 w 3007536"/>
              <a:gd name="connsiteY5" fmla="*/ 1123712 h 1123712"/>
              <a:gd name="connsiteX6" fmla="*/ 187289 w 3007536"/>
              <a:gd name="connsiteY6" fmla="*/ 1123712 h 1123712"/>
              <a:gd name="connsiteX7" fmla="*/ 98612 w 3007536"/>
              <a:gd name="connsiteY7" fmla="*/ 945388 h 1123712"/>
              <a:gd name="connsiteX8" fmla="*/ 0 w 3007536"/>
              <a:gd name="connsiteY8" fmla="*/ 187289 h 1123712"/>
              <a:gd name="connsiteX0" fmla="*/ 0 w 3007536"/>
              <a:gd name="connsiteY0" fmla="*/ 187289 h 1123712"/>
              <a:gd name="connsiteX1" fmla="*/ 187289 w 3007536"/>
              <a:gd name="connsiteY1" fmla="*/ 0 h 1123712"/>
              <a:gd name="connsiteX2" fmla="*/ 2820247 w 3007536"/>
              <a:gd name="connsiteY2" fmla="*/ 0 h 1123712"/>
              <a:gd name="connsiteX3" fmla="*/ 3007536 w 3007536"/>
              <a:gd name="connsiteY3" fmla="*/ 187289 h 1123712"/>
              <a:gd name="connsiteX4" fmla="*/ 2864101 w 3007536"/>
              <a:gd name="connsiteY4" fmla="*/ 900564 h 1123712"/>
              <a:gd name="connsiteX5" fmla="*/ 2820247 w 3007536"/>
              <a:gd name="connsiteY5" fmla="*/ 1123712 h 1123712"/>
              <a:gd name="connsiteX6" fmla="*/ 187289 w 3007536"/>
              <a:gd name="connsiteY6" fmla="*/ 1123712 h 1123712"/>
              <a:gd name="connsiteX7" fmla="*/ 98612 w 3007536"/>
              <a:gd name="connsiteY7" fmla="*/ 945388 h 1123712"/>
              <a:gd name="connsiteX8" fmla="*/ 0 w 3007536"/>
              <a:gd name="connsiteY8" fmla="*/ 187289 h 1123712"/>
              <a:gd name="connsiteX0" fmla="*/ 0 w 3007536"/>
              <a:gd name="connsiteY0" fmla="*/ 187289 h 1123712"/>
              <a:gd name="connsiteX1" fmla="*/ 187289 w 3007536"/>
              <a:gd name="connsiteY1" fmla="*/ 0 h 1123712"/>
              <a:gd name="connsiteX2" fmla="*/ 2793353 w 3007536"/>
              <a:gd name="connsiteY2" fmla="*/ 71718 h 1123712"/>
              <a:gd name="connsiteX3" fmla="*/ 3007536 w 3007536"/>
              <a:gd name="connsiteY3" fmla="*/ 187289 h 1123712"/>
              <a:gd name="connsiteX4" fmla="*/ 2864101 w 3007536"/>
              <a:gd name="connsiteY4" fmla="*/ 900564 h 1123712"/>
              <a:gd name="connsiteX5" fmla="*/ 2820247 w 3007536"/>
              <a:gd name="connsiteY5" fmla="*/ 1123712 h 1123712"/>
              <a:gd name="connsiteX6" fmla="*/ 187289 w 3007536"/>
              <a:gd name="connsiteY6" fmla="*/ 1123712 h 1123712"/>
              <a:gd name="connsiteX7" fmla="*/ 98612 w 3007536"/>
              <a:gd name="connsiteY7" fmla="*/ 945388 h 1123712"/>
              <a:gd name="connsiteX8" fmla="*/ 0 w 3007536"/>
              <a:gd name="connsiteY8" fmla="*/ 187289 h 1123712"/>
              <a:gd name="connsiteX0" fmla="*/ 0 w 3007536"/>
              <a:gd name="connsiteY0" fmla="*/ 187289 h 1123712"/>
              <a:gd name="connsiteX1" fmla="*/ 187289 w 3007536"/>
              <a:gd name="connsiteY1" fmla="*/ 0 h 1123712"/>
              <a:gd name="connsiteX2" fmla="*/ 2793353 w 3007536"/>
              <a:gd name="connsiteY2" fmla="*/ 71718 h 1123712"/>
              <a:gd name="connsiteX3" fmla="*/ 3007536 w 3007536"/>
              <a:gd name="connsiteY3" fmla="*/ 187289 h 1123712"/>
              <a:gd name="connsiteX4" fmla="*/ 2864101 w 3007536"/>
              <a:gd name="connsiteY4" fmla="*/ 900564 h 1123712"/>
              <a:gd name="connsiteX5" fmla="*/ 2282364 w 3007536"/>
              <a:gd name="connsiteY5" fmla="*/ 917524 h 1123712"/>
              <a:gd name="connsiteX6" fmla="*/ 187289 w 3007536"/>
              <a:gd name="connsiteY6" fmla="*/ 1123712 h 1123712"/>
              <a:gd name="connsiteX7" fmla="*/ 98612 w 3007536"/>
              <a:gd name="connsiteY7" fmla="*/ 945388 h 1123712"/>
              <a:gd name="connsiteX8" fmla="*/ 0 w 3007536"/>
              <a:gd name="connsiteY8" fmla="*/ 187289 h 1123712"/>
              <a:gd name="connsiteX0" fmla="*/ 0 w 3007536"/>
              <a:gd name="connsiteY0" fmla="*/ 187289 h 993528"/>
              <a:gd name="connsiteX1" fmla="*/ 187289 w 3007536"/>
              <a:gd name="connsiteY1" fmla="*/ 0 h 993528"/>
              <a:gd name="connsiteX2" fmla="*/ 2793353 w 3007536"/>
              <a:gd name="connsiteY2" fmla="*/ 71718 h 993528"/>
              <a:gd name="connsiteX3" fmla="*/ 3007536 w 3007536"/>
              <a:gd name="connsiteY3" fmla="*/ 187289 h 993528"/>
              <a:gd name="connsiteX4" fmla="*/ 2864101 w 3007536"/>
              <a:gd name="connsiteY4" fmla="*/ 900564 h 993528"/>
              <a:gd name="connsiteX5" fmla="*/ 2282364 w 3007536"/>
              <a:gd name="connsiteY5" fmla="*/ 917524 h 993528"/>
              <a:gd name="connsiteX6" fmla="*/ 438300 w 3007536"/>
              <a:gd name="connsiteY6" fmla="*/ 953382 h 993528"/>
              <a:gd name="connsiteX7" fmla="*/ 98612 w 3007536"/>
              <a:gd name="connsiteY7" fmla="*/ 945388 h 993528"/>
              <a:gd name="connsiteX8" fmla="*/ 0 w 3007536"/>
              <a:gd name="connsiteY8" fmla="*/ 187289 h 993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7536" h="993528">
                <a:moveTo>
                  <a:pt x="0" y="187289"/>
                </a:moveTo>
                <a:cubicBezTo>
                  <a:pt x="0" y="83852"/>
                  <a:pt x="83852" y="0"/>
                  <a:pt x="187289" y="0"/>
                </a:cubicBezTo>
                <a:lnTo>
                  <a:pt x="2793353" y="71718"/>
                </a:lnTo>
                <a:cubicBezTo>
                  <a:pt x="2896790" y="71718"/>
                  <a:pt x="3007536" y="83852"/>
                  <a:pt x="3007536" y="187289"/>
                </a:cubicBezTo>
                <a:lnTo>
                  <a:pt x="2864101" y="900564"/>
                </a:lnTo>
                <a:cubicBezTo>
                  <a:pt x="2864101" y="1004001"/>
                  <a:pt x="2385801" y="917524"/>
                  <a:pt x="2282364" y="917524"/>
                </a:cubicBezTo>
                <a:lnTo>
                  <a:pt x="438300" y="953382"/>
                </a:lnTo>
                <a:cubicBezTo>
                  <a:pt x="334863" y="953382"/>
                  <a:pt x="98612" y="1048825"/>
                  <a:pt x="98612" y="945388"/>
                </a:cubicBezTo>
                <a:cubicBezTo>
                  <a:pt x="98612" y="695677"/>
                  <a:pt x="0" y="437000"/>
                  <a:pt x="0" y="187289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6000" b="1" i="0" u="none" strike="noStrike" kern="1200" cap="none" spc="0" normalizeH="0" baseline="0" noProof="0" dirty="0">
              <a:ln w="28575">
                <a:solidFill>
                  <a:prstClr val="black">
                    <a:lumMod val="65000"/>
                    <a:lumOff val="35000"/>
                  </a:prstClr>
                </a:solidFill>
              </a:ln>
              <a:solidFill>
                <a:srgbClr val="4472C4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8289" y="258137"/>
            <a:ext cx="78435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Dự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đoán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cấp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hình.</a:t>
            </a:r>
            <a:endParaRPr lang="en-US" sz="32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46544" r="1330" b="5405"/>
          <a:stretch/>
        </p:blipFill>
        <p:spPr>
          <a:xfrm>
            <a:off x="2251618" y="3959700"/>
            <a:ext cx="7850192" cy="23895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89315" y="3174321"/>
            <a:ext cx="2345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Cấp độ 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0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– 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47195" y="3174321"/>
            <a:ext cx="2345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Cấp độ 4- 5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57305" y="5769238"/>
            <a:ext cx="2346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Cấp độ 6-7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3090" y="5744822"/>
            <a:ext cx="2346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Cấp độ 7-8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09383" y="5738100"/>
            <a:ext cx="2346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Cấp độ10 -11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43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7" r="1060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32970" y="1843141"/>
            <a:ext cx="5270506" cy="527050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7"/>
          <a:stretch/>
        </p:blipFill>
        <p:spPr>
          <a:xfrm rot="856226">
            <a:off x="4807706" y="4366666"/>
            <a:ext cx="6407688" cy="33339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8268" y="2047435"/>
            <a:ext cx="14479255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7200" y="373379"/>
            <a:ext cx="11277600" cy="6035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95913" y="1382496"/>
            <a:ext cx="10486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chống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bão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73" y="2140211"/>
            <a:ext cx="10640254" cy="32596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94573" y="5326562"/>
            <a:ext cx="2253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cố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7184" y="5326562"/>
            <a:ext cx="2837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Cưa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bớt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cành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64241" y="5326562"/>
            <a:ext cx="2674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Neo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đậu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tàu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thuyền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bến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02" y="236988"/>
            <a:ext cx="6913463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452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85D8027-2685-45CE-BD0B-8411BD7F3DDE}"/>
              </a:ext>
            </a:extLst>
          </p:cNvPr>
          <p:cNvSpPr txBox="1"/>
          <p:nvPr/>
        </p:nvSpPr>
        <p:spPr>
          <a:xfrm>
            <a:off x="3018567" y="2290854"/>
            <a:ext cx="8666503" cy="2926040"/>
          </a:xfrm>
          <a:custGeom>
            <a:avLst/>
            <a:gdLst>
              <a:gd name="connsiteX0" fmla="*/ 0 w 3007536"/>
              <a:gd name="connsiteY0" fmla="*/ 187289 h 1123712"/>
              <a:gd name="connsiteX1" fmla="*/ 187289 w 3007536"/>
              <a:gd name="connsiteY1" fmla="*/ 0 h 1123712"/>
              <a:gd name="connsiteX2" fmla="*/ 2820247 w 3007536"/>
              <a:gd name="connsiteY2" fmla="*/ 0 h 1123712"/>
              <a:gd name="connsiteX3" fmla="*/ 3007536 w 3007536"/>
              <a:gd name="connsiteY3" fmla="*/ 187289 h 1123712"/>
              <a:gd name="connsiteX4" fmla="*/ 3007536 w 3007536"/>
              <a:gd name="connsiteY4" fmla="*/ 936423 h 1123712"/>
              <a:gd name="connsiteX5" fmla="*/ 2820247 w 3007536"/>
              <a:gd name="connsiteY5" fmla="*/ 1123712 h 1123712"/>
              <a:gd name="connsiteX6" fmla="*/ 187289 w 3007536"/>
              <a:gd name="connsiteY6" fmla="*/ 1123712 h 1123712"/>
              <a:gd name="connsiteX7" fmla="*/ 0 w 3007536"/>
              <a:gd name="connsiteY7" fmla="*/ 936423 h 1123712"/>
              <a:gd name="connsiteX8" fmla="*/ 0 w 3007536"/>
              <a:gd name="connsiteY8" fmla="*/ 187289 h 1123712"/>
              <a:gd name="connsiteX0" fmla="*/ 0 w 3007536"/>
              <a:gd name="connsiteY0" fmla="*/ 187289 h 1123712"/>
              <a:gd name="connsiteX1" fmla="*/ 187289 w 3007536"/>
              <a:gd name="connsiteY1" fmla="*/ 0 h 1123712"/>
              <a:gd name="connsiteX2" fmla="*/ 2820247 w 3007536"/>
              <a:gd name="connsiteY2" fmla="*/ 0 h 1123712"/>
              <a:gd name="connsiteX3" fmla="*/ 3007536 w 3007536"/>
              <a:gd name="connsiteY3" fmla="*/ 187289 h 1123712"/>
              <a:gd name="connsiteX4" fmla="*/ 3007536 w 3007536"/>
              <a:gd name="connsiteY4" fmla="*/ 936423 h 1123712"/>
              <a:gd name="connsiteX5" fmla="*/ 2820247 w 3007536"/>
              <a:gd name="connsiteY5" fmla="*/ 1123712 h 1123712"/>
              <a:gd name="connsiteX6" fmla="*/ 187289 w 3007536"/>
              <a:gd name="connsiteY6" fmla="*/ 1123712 h 1123712"/>
              <a:gd name="connsiteX7" fmla="*/ 98612 w 3007536"/>
              <a:gd name="connsiteY7" fmla="*/ 945388 h 1123712"/>
              <a:gd name="connsiteX8" fmla="*/ 0 w 3007536"/>
              <a:gd name="connsiteY8" fmla="*/ 187289 h 1123712"/>
              <a:gd name="connsiteX0" fmla="*/ 0 w 3007536"/>
              <a:gd name="connsiteY0" fmla="*/ 187289 h 1123712"/>
              <a:gd name="connsiteX1" fmla="*/ 187289 w 3007536"/>
              <a:gd name="connsiteY1" fmla="*/ 0 h 1123712"/>
              <a:gd name="connsiteX2" fmla="*/ 2820247 w 3007536"/>
              <a:gd name="connsiteY2" fmla="*/ 0 h 1123712"/>
              <a:gd name="connsiteX3" fmla="*/ 3007536 w 3007536"/>
              <a:gd name="connsiteY3" fmla="*/ 187289 h 1123712"/>
              <a:gd name="connsiteX4" fmla="*/ 2864101 w 3007536"/>
              <a:gd name="connsiteY4" fmla="*/ 900564 h 1123712"/>
              <a:gd name="connsiteX5" fmla="*/ 2820247 w 3007536"/>
              <a:gd name="connsiteY5" fmla="*/ 1123712 h 1123712"/>
              <a:gd name="connsiteX6" fmla="*/ 187289 w 3007536"/>
              <a:gd name="connsiteY6" fmla="*/ 1123712 h 1123712"/>
              <a:gd name="connsiteX7" fmla="*/ 98612 w 3007536"/>
              <a:gd name="connsiteY7" fmla="*/ 945388 h 1123712"/>
              <a:gd name="connsiteX8" fmla="*/ 0 w 3007536"/>
              <a:gd name="connsiteY8" fmla="*/ 187289 h 1123712"/>
              <a:gd name="connsiteX0" fmla="*/ 0 w 3007536"/>
              <a:gd name="connsiteY0" fmla="*/ 187289 h 1123712"/>
              <a:gd name="connsiteX1" fmla="*/ 187289 w 3007536"/>
              <a:gd name="connsiteY1" fmla="*/ 0 h 1123712"/>
              <a:gd name="connsiteX2" fmla="*/ 2793353 w 3007536"/>
              <a:gd name="connsiteY2" fmla="*/ 71718 h 1123712"/>
              <a:gd name="connsiteX3" fmla="*/ 3007536 w 3007536"/>
              <a:gd name="connsiteY3" fmla="*/ 187289 h 1123712"/>
              <a:gd name="connsiteX4" fmla="*/ 2864101 w 3007536"/>
              <a:gd name="connsiteY4" fmla="*/ 900564 h 1123712"/>
              <a:gd name="connsiteX5" fmla="*/ 2820247 w 3007536"/>
              <a:gd name="connsiteY5" fmla="*/ 1123712 h 1123712"/>
              <a:gd name="connsiteX6" fmla="*/ 187289 w 3007536"/>
              <a:gd name="connsiteY6" fmla="*/ 1123712 h 1123712"/>
              <a:gd name="connsiteX7" fmla="*/ 98612 w 3007536"/>
              <a:gd name="connsiteY7" fmla="*/ 945388 h 1123712"/>
              <a:gd name="connsiteX8" fmla="*/ 0 w 3007536"/>
              <a:gd name="connsiteY8" fmla="*/ 187289 h 1123712"/>
              <a:gd name="connsiteX0" fmla="*/ 0 w 3007536"/>
              <a:gd name="connsiteY0" fmla="*/ 187289 h 1123712"/>
              <a:gd name="connsiteX1" fmla="*/ 187289 w 3007536"/>
              <a:gd name="connsiteY1" fmla="*/ 0 h 1123712"/>
              <a:gd name="connsiteX2" fmla="*/ 2793353 w 3007536"/>
              <a:gd name="connsiteY2" fmla="*/ 71718 h 1123712"/>
              <a:gd name="connsiteX3" fmla="*/ 3007536 w 3007536"/>
              <a:gd name="connsiteY3" fmla="*/ 187289 h 1123712"/>
              <a:gd name="connsiteX4" fmla="*/ 2864101 w 3007536"/>
              <a:gd name="connsiteY4" fmla="*/ 900564 h 1123712"/>
              <a:gd name="connsiteX5" fmla="*/ 2282364 w 3007536"/>
              <a:gd name="connsiteY5" fmla="*/ 917524 h 1123712"/>
              <a:gd name="connsiteX6" fmla="*/ 187289 w 3007536"/>
              <a:gd name="connsiteY6" fmla="*/ 1123712 h 1123712"/>
              <a:gd name="connsiteX7" fmla="*/ 98612 w 3007536"/>
              <a:gd name="connsiteY7" fmla="*/ 945388 h 1123712"/>
              <a:gd name="connsiteX8" fmla="*/ 0 w 3007536"/>
              <a:gd name="connsiteY8" fmla="*/ 187289 h 1123712"/>
              <a:gd name="connsiteX0" fmla="*/ 0 w 3007536"/>
              <a:gd name="connsiteY0" fmla="*/ 187289 h 993528"/>
              <a:gd name="connsiteX1" fmla="*/ 187289 w 3007536"/>
              <a:gd name="connsiteY1" fmla="*/ 0 h 993528"/>
              <a:gd name="connsiteX2" fmla="*/ 2793353 w 3007536"/>
              <a:gd name="connsiteY2" fmla="*/ 71718 h 993528"/>
              <a:gd name="connsiteX3" fmla="*/ 3007536 w 3007536"/>
              <a:gd name="connsiteY3" fmla="*/ 187289 h 993528"/>
              <a:gd name="connsiteX4" fmla="*/ 2864101 w 3007536"/>
              <a:gd name="connsiteY4" fmla="*/ 900564 h 993528"/>
              <a:gd name="connsiteX5" fmla="*/ 2282364 w 3007536"/>
              <a:gd name="connsiteY5" fmla="*/ 917524 h 993528"/>
              <a:gd name="connsiteX6" fmla="*/ 438300 w 3007536"/>
              <a:gd name="connsiteY6" fmla="*/ 953382 h 993528"/>
              <a:gd name="connsiteX7" fmla="*/ 98612 w 3007536"/>
              <a:gd name="connsiteY7" fmla="*/ 945388 h 993528"/>
              <a:gd name="connsiteX8" fmla="*/ 0 w 3007536"/>
              <a:gd name="connsiteY8" fmla="*/ 187289 h 993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7536" h="993528">
                <a:moveTo>
                  <a:pt x="0" y="187289"/>
                </a:moveTo>
                <a:cubicBezTo>
                  <a:pt x="0" y="83852"/>
                  <a:pt x="83852" y="0"/>
                  <a:pt x="187289" y="0"/>
                </a:cubicBezTo>
                <a:lnTo>
                  <a:pt x="2793353" y="71718"/>
                </a:lnTo>
                <a:cubicBezTo>
                  <a:pt x="2896790" y="71718"/>
                  <a:pt x="3007536" y="83852"/>
                  <a:pt x="3007536" y="187289"/>
                </a:cubicBezTo>
                <a:lnTo>
                  <a:pt x="2864101" y="900564"/>
                </a:lnTo>
                <a:cubicBezTo>
                  <a:pt x="2864101" y="1004001"/>
                  <a:pt x="2385801" y="917524"/>
                  <a:pt x="2282364" y="917524"/>
                </a:cubicBezTo>
                <a:lnTo>
                  <a:pt x="438300" y="953382"/>
                </a:lnTo>
                <a:cubicBezTo>
                  <a:pt x="334863" y="953382"/>
                  <a:pt x="98612" y="1048825"/>
                  <a:pt x="98612" y="945388"/>
                </a:cubicBezTo>
                <a:cubicBezTo>
                  <a:pt x="98612" y="695677"/>
                  <a:pt x="0" y="437000"/>
                  <a:pt x="0" y="18728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6000" b="1" i="0" u="none" strike="noStrike" kern="1200" cap="none" spc="0" normalizeH="0" baseline="0" noProof="0" dirty="0">
              <a:ln w="28575">
                <a:solidFill>
                  <a:prstClr val="black">
                    <a:lumMod val="65000"/>
                    <a:lumOff val="35000"/>
                  </a:prstClr>
                </a:solidFill>
              </a:ln>
              <a:solidFill>
                <a:srgbClr val="4472C4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14077" y="2769042"/>
            <a:ext cx="78754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vi-VN" sz="36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Thường xuyên theo dõ bản tin dự báo thời tiết và thực hiện các biện pháp phòng chống bão kịp thời.</a:t>
            </a:r>
            <a:endParaRPr lang="en-US" sz="36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22134" y="1885372"/>
            <a:ext cx="5270506" cy="52705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42" y="1071548"/>
            <a:ext cx="14485351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4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191</Words>
  <Application>Microsoft Office PowerPoint</Application>
  <PresentationFormat>Custom</PresentationFormat>
  <Paragraphs>26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MĂNG NON TEAM</dc:creator>
  <cp:keywords>MĂNG NON TEAM</cp:keywords>
  <cp:lastModifiedBy>huy_ctn</cp:lastModifiedBy>
  <cp:revision>45</cp:revision>
  <dcterms:created xsi:type="dcterms:W3CDTF">2023-08-18T04:53:01Z</dcterms:created>
  <dcterms:modified xsi:type="dcterms:W3CDTF">2024-10-08T09:39:56Z</dcterms:modified>
</cp:coreProperties>
</file>