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6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6609B-3F38-43B7-B2CA-7ACCF14CF64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6514C-5AB2-4EA9-8B34-B5C3C59F5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91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7A722-536B-403B-8429-730CCDEBFFFE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303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7A722-536B-403B-8429-730CCDEBFFF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004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BDFA-01B0-4D5F-AFC4-1A7767D3213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908C-6A0E-4380-A207-6DB874B6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84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BDFA-01B0-4D5F-AFC4-1A7767D3213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908C-6A0E-4380-A207-6DB874B6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2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BDFA-01B0-4D5F-AFC4-1A7767D3213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908C-6A0E-4380-A207-6DB874B6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39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1"/>
            <a:ext cx="405765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4257675" y="3517809"/>
            <a:ext cx="4886325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9144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5014233" y="4399880"/>
            <a:ext cx="4129768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8"/>
            <a:ext cx="9144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30" y="0"/>
            <a:ext cx="4048471" cy="57041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CA7322D8-397F-F72B-AFB8-B2C9BE4AA6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49" y="3429001"/>
            <a:ext cx="942197" cy="8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30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477074" y="4449892"/>
            <a:ext cx="3666926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4"/>
            <a:ext cx="9144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1"/>
            <a:ext cx="405765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30" y="0"/>
            <a:ext cx="4048471" cy="57041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E97E702-60BE-ECC2-F72B-628406BD0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351418" y="3126226"/>
            <a:ext cx="1409585" cy="3749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3D32CA71-4B23-32B4-B46F-2245D5F9C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7022875" y="3275611"/>
            <a:ext cx="1399317" cy="3749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71283F2-90C1-0BD5-DDDD-0221EB63F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4"/>
            <a:ext cx="3014663" cy="18343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E80E1AE-886C-393C-1639-6EE73C64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6925220" y="5003259"/>
            <a:ext cx="2218780" cy="18343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48D1B03-3075-A2EC-90AD-D70B529606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5" y="912108"/>
            <a:ext cx="1140776" cy="10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33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8"/>
            <a:ext cx="9144000" cy="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56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BDFA-01B0-4D5F-AFC4-1A7767D3213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908C-6A0E-4380-A207-6DB874B6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BDFA-01B0-4D5F-AFC4-1A7767D3213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908C-6A0E-4380-A207-6DB874B6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7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BDFA-01B0-4D5F-AFC4-1A7767D3213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908C-6A0E-4380-A207-6DB874B6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1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BDFA-01B0-4D5F-AFC4-1A7767D3213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908C-6A0E-4380-A207-6DB874B6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2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BDFA-01B0-4D5F-AFC4-1A7767D3213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908C-6A0E-4380-A207-6DB874B6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9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BDFA-01B0-4D5F-AFC4-1A7767D3213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908C-6A0E-4380-A207-6DB874B6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43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BDFA-01B0-4D5F-AFC4-1A7767D3213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908C-6A0E-4380-A207-6DB874B6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4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BDFA-01B0-4D5F-AFC4-1A7767D3213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908C-6A0E-4380-A207-6DB874B6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5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2BDFA-01B0-4D5F-AFC4-1A7767D3213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E908C-6A0E-4380-A207-6DB874B6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7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gif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D65F453-6C4B-FDA5-06B0-C664771FC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02" y="5791745"/>
            <a:ext cx="942198" cy="1256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1DF6F20-3B06-30C5-FBC6-BA815190E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55749"/>
            <a:ext cx="3263462" cy="1281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3A4292D-722D-7DBA-AFD9-3E4F8F524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978" y="2685609"/>
            <a:ext cx="7340990" cy="1486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A865CFD-0399-90CA-C078-49B505B9D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41" y="2685609"/>
            <a:ext cx="777308" cy="13229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FC570C6-4690-5B84-F8B6-C6687832C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421" y="1"/>
            <a:ext cx="2090114" cy="818213"/>
          </a:xfrm>
          <a:prstGeom prst="rect">
            <a:avLst/>
          </a:prstGeom>
        </p:spPr>
      </p:pic>
      <p:pic>
        <p:nvPicPr>
          <p:cNvPr id="22" name="Picture 21" descr="A green and white logo&#10;&#10;Description automatically generated">
            <a:extLst>
              <a:ext uri="{FF2B5EF4-FFF2-40B4-BE49-F238E27FC236}">
                <a16:creationId xmlns="" xmlns:a16="http://schemas.microsoft.com/office/drawing/2014/main" id="{7D6D4658-F30C-3DD3-9954-9BFFD0083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676"/>
            <a:ext cx="1239495" cy="16526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4C3156-D5AB-4F69-F001-5A7661C8CB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1267758"/>
            <a:ext cx="3429000" cy="457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4FE4C29-B890-F019-FC88-E8AB9C98E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59" y="0"/>
            <a:ext cx="3429000" cy="4572000"/>
          </a:xfrm>
          <a:prstGeom prst="rect">
            <a:avLst/>
          </a:prstGeom>
        </p:spPr>
      </p:pic>
      <p:pic>
        <p:nvPicPr>
          <p:cNvPr id="25" name="Picture 24" descr="A close-up of a plant&#10;&#10;Description automatically generated with medium confidence">
            <a:extLst>
              <a:ext uri="{FF2B5EF4-FFF2-40B4-BE49-F238E27FC236}">
                <a16:creationId xmlns="" xmlns:a16="http://schemas.microsoft.com/office/drawing/2014/main" id="{00F2AD9F-7CF5-3973-0F09-3FAE13660A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47" y="4704322"/>
            <a:ext cx="1683929" cy="2563058"/>
          </a:xfrm>
          <a:prstGeom prst="rect">
            <a:avLst/>
          </a:prstGeom>
        </p:spPr>
      </p:pic>
      <p:pic>
        <p:nvPicPr>
          <p:cNvPr id="26" name="Picture 25" descr="A close-up of a plant&#10;&#10;Description automatically generated with medium confidence">
            <a:extLst>
              <a:ext uri="{FF2B5EF4-FFF2-40B4-BE49-F238E27FC236}">
                <a16:creationId xmlns="" xmlns:a16="http://schemas.microsoft.com/office/drawing/2014/main" id="{D97AA15F-B985-965B-E7E1-4F482A10F2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621" y="4434102"/>
            <a:ext cx="1904312" cy="2898497"/>
          </a:xfrm>
          <a:prstGeom prst="rect">
            <a:avLst/>
          </a:prstGeom>
        </p:spPr>
      </p:pic>
      <p:pic>
        <p:nvPicPr>
          <p:cNvPr id="27" name="Picture 26" descr="A close-up of a plant&#10;&#10;Description automatically generated with medium confidence">
            <a:extLst>
              <a:ext uri="{FF2B5EF4-FFF2-40B4-BE49-F238E27FC236}">
                <a16:creationId xmlns="" xmlns:a16="http://schemas.microsoft.com/office/drawing/2014/main" id="{A24B20A0-EEB7-1F5F-BA9C-D77C1C6585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921" y="4897821"/>
            <a:ext cx="1766735" cy="2689094"/>
          </a:xfrm>
          <a:prstGeom prst="rect">
            <a:avLst/>
          </a:prstGeom>
        </p:spPr>
      </p:pic>
      <p:pic>
        <p:nvPicPr>
          <p:cNvPr id="28" name="Picture 27" descr="A close up of a leaf&#10;&#10;Description automatically generated with medium confidence">
            <a:extLst>
              <a:ext uri="{FF2B5EF4-FFF2-40B4-BE49-F238E27FC236}">
                <a16:creationId xmlns="" xmlns:a16="http://schemas.microsoft.com/office/drawing/2014/main" id="{7ADBF0C5-3533-9D1C-74C1-1EA80A02C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426" y="4963163"/>
            <a:ext cx="3804347" cy="2153247"/>
          </a:xfrm>
          <a:prstGeom prst="rect">
            <a:avLst/>
          </a:prstGeom>
        </p:spPr>
      </p:pic>
      <p:pic>
        <p:nvPicPr>
          <p:cNvPr id="29" name="Picture 28" descr="A close up of a leaf&#10;&#10;Description automatically generated with medium confidence">
            <a:extLst>
              <a:ext uri="{FF2B5EF4-FFF2-40B4-BE49-F238E27FC236}">
                <a16:creationId xmlns="" xmlns:a16="http://schemas.microsoft.com/office/drawing/2014/main" id="{4DF715A2-D8AC-5282-163F-39F952C04C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4" y="5028504"/>
            <a:ext cx="3804347" cy="21532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92721A6C-CD89-4457-D85A-C8A5950066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2737" y="4068588"/>
            <a:ext cx="113852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879394" y="725215"/>
            <a:ext cx="1058033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3982003" y="50154"/>
            <a:ext cx="955424" cy="1024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4AD4A8-D780-6FB1-69AB-723578424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867" y="1898046"/>
            <a:ext cx="3657917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7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028214" y="334394"/>
            <a:ext cx="4639864" cy="1077218"/>
            <a:chOff x="2231137" y="314992"/>
            <a:chExt cx="8217407" cy="1775659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1775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4" y="1"/>
            <a:ext cx="932769" cy="16094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5C0ED60F-C4CF-73B0-DE21-319AB45F58AF}"/>
              </a:ext>
            </a:extLst>
          </p:cNvPr>
          <p:cNvSpPr/>
          <p:nvPr/>
        </p:nvSpPr>
        <p:spPr>
          <a:xfrm>
            <a:off x="187975" y="1294012"/>
            <a:ext cx="8719061" cy="104894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7E8EE1-B8C8-027B-87A6-8D539F04BE5F}"/>
              </a:ext>
            </a:extLst>
          </p:cNvPr>
          <p:cNvSpPr txBox="1"/>
          <p:nvPr/>
        </p:nvSpPr>
        <p:spPr>
          <a:xfrm>
            <a:off x="290527" y="1279874"/>
            <a:ext cx="8513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Quan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1C2122A-4A8F-8E7A-2A65-EF2487FF9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1656" t="16727"/>
          <a:stretch/>
        </p:blipFill>
        <p:spPr>
          <a:xfrm>
            <a:off x="472331" y="2903496"/>
            <a:ext cx="1371600" cy="275896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DAC35B24-1B95-0DDF-26DB-93E2B07DE084}"/>
              </a:ext>
            </a:extLst>
          </p:cNvPr>
          <p:cNvSpPr/>
          <p:nvPr/>
        </p:nvSpPr>
        <p:spPr>
          <a:xfrm>
            <a:off x="2311788" y="4070195"/>
            <a:ext cx="777797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B16B2DD-7F77-11EB-FD28-3FDFFD499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6275" y="2903496"/>
            <a:ext cx="1391855" cy="2758967"/>
          </a:xfrm>
          <a:prstGeom prst="rect">
            <a:avLst/>
          </a:prstGeom>
        </p:spPr>
      </p:pic>
      <p:pic>
        <p:nvPicPr>
          <p:cNvPr id="12" name="Picture 17" descr="E:\PICTURE\anhgif\zeichen\licht\kerzen\candl.gif">
            <a:extLst>
              <a:ext uri="{FF2B5EF4-FFF2-40B4-BE49-F238E27FC236}">
                <a16:creationId xmlns="" xmlns:a16="http://schemas.microsoft.com/office/drawing/2014/main" id="{E5620CFC-ACF1-2958-1EE3-CB7B62A0E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35" y="4505067"/>
            <a:ext cx="568993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763000C-2303-C085-4230-18CCD960F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427" y="4505068"/>
            <a:ext cx="571550" cy="8474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59B38C5-A75E-D120-9DC3-8455D1F192D6}"/>
              </a:ext>
            </a:extLst>
          </p:cNvPr>
          <p:cNvGrpSpPr/>
          <p:nvPr/>
        </p:nvGrpSpPr>
        <p:grpSpPr>
          <a:xfrm>
            <a:off x="5419179" y="3346156"/>
            <a:ext cx="2883218" cy="1948452"/>
            <a:chOff x="2231137" y="354817"/>
            <a:chExt cx="8217407" cy="57083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B2630D93-3405-290B-5C48-022B82C94A39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B269309-E82E-656F-4F12-FB8A1410F318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568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nến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tắt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96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028214" y="334394"/>
            <a:ext cx="4639864" cy="1077218"/>
            <a:chOff x="2231137" y="314992"/>
            <a:chExt cx="8217407" cy="1775659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1775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4" y="1"/>
            <a:ext cx="932769" cy="16094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5C0ED60F-C4CF-73B0-DE21-319AB45F58AF}"/>
              </a:ext>
            </a:extLst>
          </p:cNvPr>
          <p:cNvSpPr/>
          <p:nvPr/>
        </p:nvSpPr>
        <p:spPr>
          <a:xfrm>
            <a:off x="187975" y="1294012"/>
            <a:ext cx="8719061" cy="104894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7E8EE1-B8C8-027B-87A6-8D539F04BE5F}"/>
              </a:ext>
            </a:extLst>
          </p:cNvPr>
          <p:cNvSpPr txBox="1"/>
          <p:nvPr/>
        </p:nvSpPr>
        <p:spPr>
          <a:xfrm>
            <a:off x="290527" y="1279874"/>
            <a:ext cx="8513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xốp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DAC35B24-1B95-0DDF-26DB-93E2B07DE084}"/>
              </a:ext>
            </a:extLst>
          </p:cNvPr>
          <p:cNvSpPr/>
          <p:nvPr/>
        </p:nvSpPr>
        <p:spPr>
          <a:xfrm>
            <a:off x="2283213" y="4070195"/>
            <a:ext cx="777797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59B38C5-A75E-D120-9DC3-8455D1F192D6}"/>
              </a:ext>
            </a:extLst>
          </p:cNvPr>
          <p:cNvGrpSpPr/>
          <p:nvPr/>
        </p:nvGrpSpPr>
        <p:grpSpPr>
          <a:xfrm>
            <a:off x="5419179" y="3346156"/>
            <a:ext cx="2883218" cy="1948451"/>
            <a:chOff x="2231137" y="354817"/>
            <a:chExt cx="8217407" cy="57083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B2630D93-3405-290B-5C48-022B82C94A39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B269309-E82E-656F-4F12-FB8A1410F318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568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Vài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giây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nến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vẫn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cháy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7522016-6296-7752-F188-267FEF903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1" y="2947815"/>
            <a:ext cx="1301558" cy="2826694"/>
          </a:xfrm>
          <a:prstGeom prst="rect">
            <a:avLst/>
          </a:prstGeom>
        </p:spPr>
      </p:pic>
      <p:pic>
        <p:nvPicPr>
          <p:cNvPr id="12" name="Picture 17" descr="E:\PICTURE\anhgif\zeichen\licht\kerzen\candl.gif">
            <a:extLst>
              <a:ext uri="{FF2B5EF4-FFF2-40B4-BE49-F238E27FC236}">
                <a16:creationId xmlns="" xmlns:a16="http://schemas.microsoft.com/office/drawing/2014/main" id="{E5620CFC-ACF1-2958-1EE3-CB7B62A0E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2" y="4652888"/>
            <a:ext cx="568993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C28BEDB-5BBB-3246-3C0D-38E01DB30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834" y="2972713"/>
            <a:ext cx="1301558" cy="2826694"/>
          </a:xfrm>
          <a:prstGeom prst="rect">
            <a:avLst/>
          </a:prstGeom>
        </p:spPr>
      </p:pic>
      <p:pic>
        <p:nvPicPr>
          <p:cNvPr id="18" name="Picture 17" descr="E:\PICTURE\anhgif\zeichen\licht\kerzen\candl.gif">
            <a:extLst>
              <a:ext uri="{FF2B5EF4-FFF2-40B4-BE49-F238E27FC236}">
                <a16:creationId xmlns="" xmlns:a16="http://schemas.microsoft.com/office/drawing/2014/main" id="{F9CB19F7-2FEC-32FB-0F0D-26523A33B4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116" y="4652888"/>
            <a:ext cx="568993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8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879394" y="725215"/>
            <a:ext cx="1058033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3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3982003" y="50154"/>
            <a:ext cx="955424" cy="10242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A3CBC7-5F2C-6C96-C1ED-9762782FE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163" y="1872913"/>
            <a:ext cx="3859103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6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对角圆角 15">
            <a:extLst>
              <a:ext uri="{FF2B5EF4-FFF2-40B4-BE49-F238E27FC236}">
                <a16:creationId xmlns="" xmlns:a16="http://schemas.microsoft.com/office/drawing/2014/main" id="{D794AFE8-89A8-C790-7731-E3387F8F5DE6}"/>
              </a:ext>
            </a:extLst>
          </p:cNvPr>
          <p:cNvSpPr/>
          <p:nvPr/>
        </p:nvSpPr>
        <p:spPr>
          <a:xfrm>
            <a:off x="120933" y="173079"/>
            <a:ext cx="2916182" cy="616644"/>
          </a:xfrm>
          <a:prstGeom prst="round2DiagRect">
            <a:avLst>
              <a:gd name="adj1" fmla="val 3314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Quan</a:t>
            </a:r>
            <a:r>
              <a:rPr lang="zh-CN" altLang="en-US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sát</a:t>
            </a:r>
            <a:r>
              <a:rPr lang="en-US" altLang="zh-CN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hình</a:t>
            </a:r>
            <a:r>
              <a:rPr lang="en-US" altLang="zh-CN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3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1855BD-60B1-BAFA-0728-4BC0F84D8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869" y="925184"/>
            <a:ext cx="3210096" cy="29056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2DD958-B199-0CE5-278D-643B98A63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9535" y="967095"/>
            <a:ext cx="3332560" cy="28637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42C06C0-D202-85B8-F54A-1003733BDC3E}"/>
              </a:ext>
            </a:extLst>
          </p:cNvPr>
          <p:cNvGrpSpPr/>
          <p:nvPr/>
        </p:nvGrpSpPr>
        <p:grpSpPr>
          <a:xfrm>
            <a:off x="195943" y="3966340"/>
            <a:ext cx="8817428" cy="4529444"/>
            <a:chOff x="2231137" y="314991"/>
            <a:chExt cx="8823888" cy="2960360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96ECF8D-7330-6B34-1023-BB876F043F3F}"/>
                </a:ext>
              </a:extLst>
            </p:cNvPr>
            <p:cNvSpPr txBox="1"/>
            <p:nvPr/>
          </p:nvSpPr>
          <p:spPr>
            <a:xfrm>
              <a:off x="2382099" y="314991"/>
              <a:ext cx="8521964" cy="2960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nóng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2. Quan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3a,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lạnh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4. Quan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3b,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endParaRPr lang="en-US" sz="2800" b="1" kern="0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endParaRPr lang="en-US" sz="2800" dirty="0">
                <a:latin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06D315FC-BA13-1155-5674-820363FC464C}"/>
                </a:ext>
              </a:extLst>
            </p:cNvPr>
            <p:cNvSpPr/>
            <p:nvPr/>
          </p:nvSpPr>
          <p:spPr>
            <a:xfrm>
              <a:off x="2231137" y="314992"/>
              <a:ext cx="8823888" cy="1776812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3051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879394" y="725215"/>
            <a:ext cx="1058033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3982003" y="50154"/>
            <a:ext cx="955424" cy="1024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F78A04-DD9A-E008-F45E-8375B7AFE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921" y="1898045"/>
            <a:ext cx="3447587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1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1">
            <a:extLst>
              <a:ext uri="{FF2B5EF4-FFF2-40B4-BE49-F238E27FC236}">
                <a16:creationId xmlns="" xmlns:a16="http://schemas.microsoft.com/office/drawing/2014/main" id="{D9CB4B98-DB10-2096-4A94-B21306EFD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03" y="589579"/>
            <a:ext cx="4277269" cy="5339002"/>
          </a:xfrm>
          <a:prstGeom prst="rect">
            <a:avLst/>
          </a:prstGeom>
        </p:spPr>
      </p:pic>
      <p:sp>
        <p:nvSpPr>
          <p:cNvPr id="14" name="矩形 46">
            <a:extLst>
              <a:ext uri="{FF2B5EF4-FFF2-40B4-BE49-F238E27FC236}">
                <a16:creationId xmlns="" xmlns:a16="http://schemas.microsoft.com/office/drawing/2014/main" id="{4A0C699C-AB84-B3D2-A0A2-F2B30780F250}"/>
              </a:ext>
            </a:extLst>
          </p:cNvPr>
          <p:cNvSpPr/>
          <p:nvPr/>
        </p:nvSpPr>
        <p:spPr>
          <a:xfrm>
            <a:off x="2980672" y="1829408"/>
            <a:ext cx="221997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Hãy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giải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thích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vì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sao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chong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chóng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chiếc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diều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quay?</a:t>
            </a:r>
            <a:endParaRPr lang="zh-CN" altLang="en-US" sz="4000" b="1" dirty="0">
              <a:solidFill>
                <a:srgbClr val="00206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52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</Words>
  <Application>Microsoft Office PowerPoint</Application>
  <PresentationFormat>On-screen Show (4:3)</PresentationFormat>
  <Paragraphs>17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1</cp:revision>
  <dcterms:created xsi:type="dcterms:W3CDTF">2024-10-08T09:46:52Z</dcterms:created>
  <dcterms:modified xsi:type="dcterms:W3CDTF">2024-10-08T09:47:49Z</dcterms:modified>
</cp:coreProperties>
</file>