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1" r:id="rId3"/>
    <p:sldId id="266" r:id="rId4"/>
    <p:sldId id="511" r:id="rId5"/>
    <p:sldId id="510" r:id="rId6"/>
  </p:sldIdLst>
  <p:sldSz cx="18288000" cy="10287000"/>
  <p:notesSz cx="6858000" cy="9144000"/>
  <p:embeddedFontLst>
    <p:embeddedFont>
      <p:font typeface="#9Slide07 HoneyCream" panose="020B0604020202020204" charset="0"/>
      <p:regular r:id="rId7"/>
    </p:embeddedFont>
    <p:embeddedFont>
      <p:font typeface="#9Slide07 Koni" panose="020B0604020202020204" charset="0"/>
      <p:bold r:id="rId8"/>
    </p:embeddedFont>
    <p:embeddedFont>
      <p:font typeface="Cambria" panose="02040503050406030204" pitchFamily="18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0" d="100"/>
          <a:sy n="40" d="100"/>
        </p:scale>
        <p:origin x="554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sz="27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>
            <a:fillRect/>
          </a:stretch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436"/>
          <a:stretch>
            <a:fillRect/>
          </a:stretch>
        </p:blipFill>
        <p:spPr>
          <a:xfrm>
            <a:off x="990600" y="2108835"/>
            <a:ext cx="6682081" cy="77192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19805" y="2108835"/>
            <a:ext cx="7620000" cy="7911465"/>
            <a:chOff x="8919805" y="2108835"/>
            <a:chExt cx="7620000" cy="791146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8919805" y="2108835"/>
              <a:ext cx="0" cy="7911465"/>
            </a:xfrm>
            <a:prstGeom prst="line">
              <a:avLst/>
            </a:prstGeom>
            <a:ln w="2317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Lá cờ Tổ Quốc Việt Nam kích thước chiều rộng lá cờ bằng 2/3 chiề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9805" y="2108835"/>
              <a:ext cx="7620000" cy="519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17" y="-342900"/>
            <a:ext cx="14637765" cy="264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C, ĐC">
            <a:hlinkClick r:id="" action="ppaction://media"/>
            <a:extLst>
              <a:ext uri="{FF2B5EF4-FFF2-40B4-BE49-F238E27FC236}">
                <a16:creationId xmlns:a16="http://schemas.microsoft.com/office/drawing/2014/main" id="{ED8704C5-96C2-4956-B5D9-15082EAFB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285875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070" y="4762500"/>
            <a:ext cx="9383283" cy="516255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2350" y="2971799"/>
            <a:ext cx="122387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72350" y="4762501"/>
            <a:ext cx="87716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1571" y="961403"/>
            <a:ext cx="8938779" cy="1881338"/>
            <a:chOff x="1070809" y="-317525"/>
            <a:chExt cx="7783325" cy="1254225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070809" y="-317525"/>
              <a:ext cx="7783325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ln w="190500">
                    <a:solidFill>
                      <a:prstClr val="white"/>
                    </a:solidFill>
                  </a:ln>
                  <a:solidFill>
                    <a:srgbClr val="D13F3C"/>
                  </a:solidFill>
                  <a:effectLst>
                    <a:outerShdw dist="38100" dir="8100000" algn="tr" rotWithShape="0">
                      <a:srgbClr val="D13F3C"/>
                    </a:outerShdw>
                  </a:effectLst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526520" y="-295616"/>
              <a:ext cx="6871902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gradFill>
                    <a:gsLst>
                      <a:gs pos="53000">
                        <a:srgbClr val="D13F3C"/>
                      </a:gs>
                      <a:gs pos="53000">
                        <a:srgbClr val="417E27"/>
                      </a:gs>
                    </a:gsLst>
                    <a:lin ang="5400000" scaled="1"/>
                  </a:gradFill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424" y="-4381578"/>
            <a:ext cx="10286999" cy="190501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2092986" y="7329269"/>
            <a:ext cx="5303979" cy="253310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5403301" y="-44981"/>
            <a:ext cx="2194751" cy="4041999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20880902">
            <a:off x="1777967" y="2978008"/>
            <a:ext cx="133984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7250" dirty="0">
              <a:ln w="76200">
                <a:solidFill>
                  <a:srgbClr val="FFC000">
                    <a:lumMod val="40000"/>
                    <a:lumOff val="60000"/>
                    <a:alpha val="97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9782" y="4343132"/>
            <a:ext cx="6017274" cy="6008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</Words>
  <Application>Microsoft Office PowerPoint</Application>
  <PresentationFormat>Custom</PresentationFormat>
  <Paragraphs>6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#9Slide05 SVNVictoria</vt:lpstr>
      <vt:lpstr>Times New Roman</vt:lpstr>
      <vt:lpstr>SVN-Newton</vt:lpstr>
      <vt:lpstr>#9Slide07 SVNBango</vt:lpstr>
      <vt:lpstr>Calibri Light</vt:lpstr>
      <vt:lpstr>#9Slide07 Koni</vt:lpstr>
      <vt:lpstr>Cambria</vt:lpstr>
      <vt:lpstr>#9Slide07 HoneyCream</vt:lpstr>
      <vt:lpstr>Arial</vt:lpstr>
      <vt:lpstr>Calibri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T5_HĐTN</dc:title>
  <dc:creator>ADMIN</dc:creator>
  <cp:lastModifiedBy>Nguyễn Thị Thanh Huyền</cp:lastModifiedBy>
  <cp:revision>7</cp:revision>
  <dcterms:created xsi:type="dcterms:W3CDTF">2006-08-16T00:00:00Z</dcterms:created>
  <dcterms:modified xsi:type="dcterms:W3CDTF">2024-09-17T03:21:06Z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136CD21333164EFEBCC4DD7BAFD25A52_12</vt:lpwstr>
  </property>
  <property fmtid="{D5CDD505-2E9C-101B-9397-08002B2CF9AE}" pid="3" name="KSOProductBuildVer">
    <vt:lpwstr>1033-12.2.0.18283</vt:lpwstr>
  </property>
</Properties>
</file>