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32"/>
  </p:notesMasterIdLst>
  <p:sldIdLst>
    <p:sldId id="307" r:id="rId7"/>
    <p:sldId id="320" r:id="rId8"/>
    <p:sldId id="324" r:id="rId9"/>
    <p:sldId id="2699" r:id="rId10"/>
    <p:sldId id="2695" r:id="rId11"/>
    <p:sldId id="2697" r:id="rId12"/>
    <p:sldId id="2696" r:id="rId13"/>
    <p:sldId id="2698" r:id="rId14"/>
    <p:sldId id="2700" r:id="rId15"/>
    <p:sldId id="336" r:id="rId16"/>
    <p:sldId id="314" r:id="rId17"/>
    <p:sldId id="332" r:id="rId18"/>
    <p:sldId id="337" r:id="rId19"/>
    <p:sldId id="338" r:id="rId20"/>
    <p:sldId id="339" r:id="rId21"/>
    <p:sldId id="340" r:id="rId22"/>
    <p:sldId id="313" r:id="rId23"/>
    <p:sldId id="323" r:id="rId24"/>
    <p:sldId id="319" r:id="rId25"/>
    <p:sldId id="283" r:id="rId26"/>
    <p:sldId id="2689" r:id="rId27"/>
    <p:sldId id="2690" r:id="rId28"/>
    <p:sldId id="2701" r:id="rId29"/>
    <p:sldId id="2702" r:id="rId30"/>
    <p:sldId id="26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12C9C-F7DA-401E-A2E2-8444941B8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31.svg"/><Relationship Id="rId15" Type="http://schemas.openxmlformats.org/officeDocument/2006/relationships/image" Target="../media/image25.png"/><Relationship Id="rId10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31.svg"/><Relationship Id="rId15" Type="http://schemas.openxmlformats.org/officeDocument/2006/relationships/image" Target="../media/image25.png"/><Relationship Id="rId10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31.svg"/><Relationship Id="rId15" Type="http://schemas.openxmlformats.org/officeDocument/2006/relationships/image" Target="../media/image25.png"/><Relationship Id="rId10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31.svg"/><Relationship Id="rId15" Type="http://schemas.openxmlformats.org/officeDocument/2006/relationships/image" Target="../media/image25.png"/><Relationship Id="rId10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0.gif"/><Relationship Id="rId11" Type="http://schemas.microsoft.com/office/2007/relationships/hdphoto" Target="../media/hdphoto4.wdp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microsoft.com/office/2007/relationships/hdphoto" Target="../media/hdphoto2.wdp"/><Relationship Id="rId9" Type="http://schemas.openxmlformats.org/officeDocument/2006/relationships/image" Target="../media/image6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gif"/><Relationship Id="rId12" Type="http://schemas.openxmlformats.org/officeDocument/2006/relationships/image" Target="../media/image5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gif"/><Relationship Id="rId4" Type="http://schemas.openxmlformats.org/officeDocument/2006/relationships/notesSlide" Target="../notesSlides/notesSlide11.xml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364</Words>
  <Application>Microsoft Office PowerPoint</Application>
  <PresentationFormat>Widescreen</PresentationFormat>
  <Paragraphs>66</Paragraphs>
  <Slides>25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Arial</vt:lpstr>
      <vt:lpstr>Calibri</vt:lpstr>
      <vt:lpstr>等线</vt:lpstr>
      <vt:lpstr>等线 Light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2022-10-07T23:20:52Z</dcterms:created>
  <dcterms:modified xsi:type="dcterms:W3CDTF">2023-01-06T10:09:04Z</dcterms:modified>
</cp:coreProperties>
</file>