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3"/>
  </p:notesMasterIdLst>
  <p:sldIdLst>
    <p:sldId id="458" r:id="rId3"/>
    <p:sldId id="310" r:id="rId4"/>
    <p:sldId id="460" r:id="rId5"/>
    <p:sldId id="289" r:id="rId6"/>
    <p:sldId id="436" r:id="rId7"/>
    <p:sldId id="461" r:id="rId8"/>
    <p:sldId id="437" r:id="rId9"/>
    <p:sldId id="264" r:id="rId10"/>
    <p:sldId id="260" r:id="rId11"/>
    <p:sldId id="261" r:id="rId12"/>
    <p:sldId id="453" r:id="rId13"/>
    <p:sldId id="462" r:id="rId14"/>
    <p:sldId id="443" r:id="rId15"/>
    <p:sldId id="463" r:id="rId16"/>
    <p:sldId id="269" r:id="rId17"/>
    <p:sldId id="256" r:id="rId18"/>
    <p:sldId id="464" r:id="rId19"/>
    <p:sldId id="258" r:id="rId20"/>
    <p:sldId id="259" r:id="rId21"/>
    <p:sldId id="465" r:id="rId22"/>
    <p:sldId id="466" r:id="rId23"/>
    <p:sldId id="262" r:id="rId24"/>
    <p:sldId id="263" r:id="rId25"/>
    <p:sldId id="467" r:id="rId26"/>
    <p:sldId id="265" r:id="rId27"/>
    <p:sldId id="292" r:id="rId28"/>
    <p:sldId id="468" r:id="rId29"/>
    <p:sldId id="469" r:id="rId30"/>
    <p:sldId id="318" r:id="rId31"/>
    <p:sldId id="45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72" y="1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4FE0EC-ECE6-4D82-A252-562F4FDED15E}"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3BB34E-8B76-464E-9D3B-B66C0DA80C1B}" type="slidenum">
              <a:rPr lang="en-US" smtClean="0"/>
              <a:t>‹#›</a:t>
            </a:fld>
            <a:endParaRPr lang="en-US"/>
          </a:p>
        </p:txBody>
      </p:sp>
    </p:spTree>
    <p:extLst>
      <p:ext uri="{BB962C8B-B14F-4D97-AF65-F5344CB8AC3E}">
        <p14:creationId xmlns:p14="http://schemas.microsoft.com/office/powerpoint/2010/main" val="4190854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3F021B-2ED3-4590-9919-1BCD58B5F04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074645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1407477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855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781852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84988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373535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131933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316186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92998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4572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939269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31629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748371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25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104000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1/6/2023</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4537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959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993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483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586475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0618425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301749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1.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10.jp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33A98DED-B243-476C-83A2-150E066E341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50065" y="256954"/>
            <a:ext cx="1416933" cy="1416933"/>
          </a:xfrm>
          <a:prstGeom prst="rect">
            <a:avLst/>
          </a:prstGeom>
        </p:spPr>
      </p:pic>
    </p:spTree>
    <p:extLst>
      <p:ext uri="{BB962C8B-B14F-4D97-AF65-F5344CB8AC3E}">
        <p14:creationId xmlns:p14="http://schemas.microsoft.com/office/powerpoint/2010/main" val="27510022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1/6/2023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417100389"/>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6.gif"/><Relationship Id="rId17"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12.xml"/><Relationship Id="rId6" Type="http://schemas.openxmlformats.org/officeDocument/2006/relationships/image" Target="../media/image27.jpg"/><Relationship Id="rId11" Type="http://schemas.openxmlformats.org/officeDocument/2006/relationships/image" Target="../media/image29.gif"/><Relationship Id="rId5" Type="http://schemas.openxmlformats.org/officeDocument/2006/relationships/audio" Target="../media/audio3.wav"/><Relationship Id="rId15" Type="http://schemas.openxmlformats.org/officeDocument/2006/relationships/image" Target="../media/image33.png"/><Relationship Id="rId10" Type="http://schemas.openxmlformats.org/officeDocument/2006/relationships/image" Target="../media/image30.gif"/><Relationship Id="rId4" Type="http://schemas.openxmlformats.org/officeDocument/2006/relationships/audio" Target="../media/audio1.wav"/><Relationship Id="rId9" Type="http://schemas.openxmlformats.org/officeDocument/2006/relationships/image" Target="../media/image38.gif"/><Relationship Id="rId14" Type="http://schemas.openxmlformats.org/officeDocument/2006/relationships/image" Target="../media/image41.gif"/></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7.gif"/><Relationship Id="rId18" Type="http://schemas.openxmlformats.org/officeDocument/2006/relationships/image" Target="../media/image42.gif"/><Relationship Id="rId3" Type="http://schemas.openxmlformats.org/officeDocument/2006/relationships/audio" Target="../media/audio1.wav"/><Relationship Id="rId7" Type="http://schemas.openxmlformats.org/officeDocument/2006/relationships/image" Target="../media/image27.jpg"/><Relationship Id="rId12" Type="http://schemas.openxmlformats.org/officeDocument/2006/relationships/image" Target="../media/image36.gif"/><Relationship Id="rId17" Type="http://schemas.openxmlformats.org/officeDocument/2006/relationships/image" Target="../media/image33.png"/><Relationship Id="rId2" Type="http://schemas.openxmlformats.org/officeDocument/2006/relationships/slideLayout" Target="../slideLayouts/slideLayout2.xml"/><Relationship Id="rId16" Type="http://schemas.microsoft.com/office/2007/relationships/hdphoto" Target="../media/hdphoto4.wdp"/><Relationship Id="rId1" Type="http://schemas.openxmlformats.org/officeDocument/2006/relationships/tags" Target="../tags/tag13.xml"/><Relationship Id="rId6" Type="http://schemas.openxmlformats.org/officeDocument/2006/relationships/audio" Target="../media/audio3.wav"/><Relationship Id="rId11" Type="http://schemas.openxmlformats.org/officeDocument/2006/relationships/image" Target="../media/image29.gif"/><Relationship Id="rId5" Type="http://schemas.openxmlformats.org/officeDocument/2006/relationships/audio" Target="../media/audio2.wav"/><Relationship Id="rId15" Type="http://schemas.openxmlformats.org/officeDocument/2006/relationships/image" Target="../media/image39.png"/><Relationship Id="rId10" Type="http://schemas.openxmlformats.org/officeDocument/2006/relationships/image" Target="../media/image30.gif"/><Relationship Id="rId4" Type="http://schemas.openxmlformats.org/officeDocument/2006/relationships/audio" Target="../media/audio4.wav"/><Relationship Id="rId9" Type="http://schemas.openxmlformats.org/officeDocument/2006/relationships/image" Target="../media/image35.gif"/><Relationship Id="rId14" Type="http://schemas.openxmlformats.org/officeDocument/2006/relationships/image" Target="../media/image38.gif"/></Relationships>
</file>

<file path=ppt/slides/_rels/slide12.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4.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slide" Target="slide16.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52.png"/><Relationship Id="rId18" Type="http://schemas.microsoft.com/office/2007/relationships/hdphoto" Target="../media/hdphoto8.wdp"/><Relationship Id="rId3" Type="http://schemas.openxmlformats.org/officeDocument/2006/relationships/image" Target="../media/image49.png"/><Relationship Id="rId21" Type="http://schemas.openxmlformats.org/officeDocument/2006/relationships/slide" Target="slide10.xml"/><Relationship Id="rId7" Type="http://schemas.openxmlformats.org/officeDocument/2006/relationships/slide" Target="slide18.xml"/><Relationship Id="rId12" Type="http://schemas.openxmlformats.org/officeDocument/2006/relationships/slide" Target="slide20.xml"/><Relationship Id="rId17" Type="http://schemas.openxmlformats.org/officeDocument/2006/relationships/image" Target="../media/image53.png"/><Relationship Id="rId2" Type="http://schemas.openxmlformats.org/officeDocument/2006/relationships/image" Target="../media/image48.png"/><Relationship Id="rId16" Type="http://schemas.openxmlformats.org/officeDocument/2006/relationships/slide" Target="slide23.xml"/><Relationship Id="rId20" Type="http://schemas.openxmlformats.org/officeDocument/2006/relationships/slide" Target="slide11.xml"/><Relationship Id="rId1" Type="http://schemas.openxmlformats.org/officeDocument/2006/relationships/slideLayout" Target="../slideLayouts/slideLayout10.xml"/><Relationship Id="rId6" Type="http://schemas.microsoft.com/office/2007/relationships/hdphoto" Target="../media/hdphoto7.wdp"/><Relationship Id="rId11" Type="http://schemas.openxmlformats.org/officeDocument/2006/relationships/slide" Target="slide21.xml"/><Relationship Id="rId24" Type="http://schemas.openxmlformats.org/officeDocument/2006/relationships/slide" Target="slide26.xml"/><Relationship Id="rId5" Type="http://schemas.openxmlformats.org/officeDocument/2006/relationships/image" Target="../media/image50.png"/><Relationship Id="rId15" Type="http://schemas.openxmlformats.org/officeDocument/2006/relationships/slide" Target="slide24.xml"/><Relationship Id="rId23" Type="http://schemas.openxmlformats.org/officeDocument/2006/relationships/image" Target="../media/image55.gif"/><Relationship Id="rId10" Type="http://schemas.openxmlformats.org/officeDocument/2006/relationships/slide" Target="slide22.xml"/><Relationship Id="rId19" Type="http://schemas.openxmlformats.org/officeDocument/2006/relationships/slide" Target="slide12.xml"/><Relationship Id="rId4" Type="http://schemas.openxmlformats.org/officeDocument/2006/relationships/slide" Target="slide19.xml"/><Relationship Id="rId9" Type="http://schemas.openxmlformats.org/officeDocument/2006/relationships/image" Target="../media/image51.png"/><Relationship Id="rId14" Type="http://schemas.openxmlformats.org/officeDocument/2006/relationships/slide" Target="slide25.xml"/><Relationship Id="rId22" Type="http://schemas.openxmlformats.org/officeDocument/2006/relationships/image" Target="../media/image54.gif"/></Relationships>
</file>

<file path=ppt/slides/_rels/slide17.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57.jpeg"/><Relationship Id="rId7"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10.xml"/><Relationship Id="rId6" Type="http://schemas.openxmlformats.org/officeDocument/2006/relationships/slide" Target="slide16.xml"/><Relationship Id="rId5" Type="http://schemas.microsoft.com/office/2007/relationships/hdphoto" Target="../media/hdphoto9.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14.gif"/><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4.png"/><Relationship Id="rId4" Type="http://schemas.openxmlformats.org/officeDocument/2006/relationships/image" Target="../media/image63.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slide" Target="slide3.xml"/><Relationship Id="rId9"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23.jp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0.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26.jp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audio" Target="../media/media1.wav"/><Relationship Id="rId7" Type="http://schemas.openxmlformats.org/officeDocument/2006/relationships/image" Target="../media/image29.gif"/><Relationship Id="rId12" Type="http://schemas.openxmlformats.org/officeDocument/2006/relationships/image" Target="../media/image34.png"/><Relationship Id="rId2" Type="http://schemas.microsoft.com/office/2007/relationships/media" Target="../media/media1.wav"/><Relationship Id="rId1" Type="http://schemas.openxmlformats.org/officeDocument/2006/relationships/tags" Target="../tags/tag10.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jpg"/><Relationship Id="rId10" Type="http://schemas.openxmlformats.org/officeDocument/2006/relationships/image" Target="../media/image32.gif"/><Relationship Id="rId4" Type="http://schemas.openxmlformats.org/officeDocument/2006/relationships/slideLayout" Target="../slideLayouts/slideLayout2.xml"/><Relationship Id="rId9" Type="http://schemas.openxmlformats.org/officeDocument/2006/relationships/image" Target="../media/image31.gif"/></Relationships>
</file>

<file path=ppt/slides/_rels/slide9.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gif"/><Relationship Id="rId3" Type="http://schemas.openxmlformats.org/officeDocument/2006/relationships/audio" Target="../media/audio1.wav"/><Relationship Id="rId7" Type="http://schemas.openxmlformats.org/officeDocument/2006/relationships/image" Target="../media/image28.png"/><Relationship Id="rId12" Type="http://schemas.openxmlformats.org/officeDocument/2006/relationships/image" Target="../media/image37.gif"/><Relationship Id="rId17" Type="http://schemas.openxmlformats.org/officeDocument/2006/relationships/image" Target="../media/image40.gif"/><Relationship Id="rId2" Type="http://schemas.openxmlformats.org/officeDocument/2006/relationships/slideLayout" Target="../slideLayouts/slideLayout2.xml"/><Relationship Id="rId16" Type="http://schemas.openxmlformats.org/officeDocument/2006/relationships/image" Target="../media/image33.png"/><Relationship Id="rId1" Type="http://schemas.openxmlformats.org/officeDocument/2006/relationships/tags" Target="../tags/tag11.xml"/><Relationship Id="rId6" Type="http://schemas.openxmlformats.org/officeDocument/2006/relationships/image" Target="../media/image27.jpg"/><Relationship Id="rId11" Type="http://schemas.openxmlformats.org/officeDocument/2006/relationships/image" Target="../media/image36.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29.gif"/><Relationship Id="rId4" Type="http://schemas.openxmlformats.org/officeDocument/2006/relationships/audio" Target="../media/audio2.wav"/><Relationship Id="rId9" Type="http://schemas.openxmlformats.org/officeDocument/2006/relationships/image" Target="../media/image30.gif"/><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669852" y="645998"/>
            <a:ext cx="10919636"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635499" y="-60548"/>
            <a:ext cx="1919986" cy="2979288"/>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97188790-F176-4A97-9EB2-02047AE7025F}"/>
              </a:ext>
            </a:extLst>
          </p:cNvPr>
          <p:cNvSpPr txBox="1"/>
          <p:nvPr/>
        </p:nvSpPr>
        <p:spPr>
          <a:xfrm>
            <a:off x="5248034" y="4489066"/>
            <a:ext cx="1070871"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Calibri" panose="020F0502020204030204" pitchFamily="34" charset="0"/>
                <a:cs typeface="Calibri" panose="020F0502020204030204" pitchFamily="34" charset="0"/>
              </a:rPr>
              <a:t>Tiết</a:t>
            </a:r>
            <a:r>
              <a:rPr kumimoji="0" lang="en-US" sz="3600" b="1" i="0" u="none" strike="noStrike" kern="1200" cap="none" spc="0" normalizeH="0" noProof="0" dirty="0">
                <a:ln>
                  <a:noFill/>
                </a:ln>
                <a:solidFill>
                  <a:srgbClr val="00B050"/>
                </a:solidFill>
                <a:effectLst/>
                <a:uLnTx/>
                <a:uFillTx/>
                <a:latin typeface="Calibri" panose="020F0502020204030204" pitchFamily="34" charset="0"/>
                <a:cs typeface="Calibri" panose="020F0502020204030204" pitchFamily="34" charset="0"/>
              </a:rPr>
              <a:t> 2</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63" name="Picture 62">
            <a:extLst>
              <a:ext uri="{FF2B5EF4-FFF2-40B4-BE49-F238E27FC236}">
                <a16:creationId xmlns:a16="http://schemas.microsoft.com/office/drawing/2014/main" id="{239C3E69-3BCF-46AD-A11A-4B2FA048E1E0}"/>
              </a:ext>
            </a:extLst>
          </p:cNvPr>
          <p:cNvPicPr>
            <a:picLocks noChangeAspect="1"/>
          </p:cNvPicPr>
          <p:nvPr/>
        </p:nvPicPr>
        <p:blipFill>
          <a:blip r:embed="rId5"/>
          <a:stretch>
            <a:fillRect/>
          </a:stretch>
        </p:blipFill>
        <p:spPr>
          <a:xfrm>
            <a:off x="-159488" y="2608521"/>
            <a:ext cx="12192000" cy="1847088"/>
          </a:xfrm>
          <a:prstGeom prst="rect">
            <a:avLst/>
          </a:prstGeom>
        </p:spPr>
      </p:pic>
      <p:pic>
        <p:nvPicPr>
          <p:cNvPr id="65" name="Picture 64">
            <a:extLst>
              <a:ext uri="{FF2B5EF4-FFF2-40B4-BE49-F238E27FC236}">
                <a16:creationId xmlns:a16="http://schemas.microsoft.com/office/drawing/2014/main" id="{C336247B-9A53-4089-AF60-B2117AD3FD5D}"/>
              </a:ext>
            </a:extLst>
          </p:cNvPr>
          <p:cNvPicPr>
            <a:picLocks noChangeAspect="1"/>
          </p:cNvPicPr>
          <p:nvPr/>
        </p:nvPicPr>
        <p:blipFill>
          <a:blip r:embed="rId6">
            <a:duotone>
              <a:schemeClr val="accent1">
                <a:shade val="45000"/>
                <a:satMod val="135000"/>
              </a:schemeClr>
              <a:prstClr val="white"/>
            </a:duotone>
          </a:blip>
          <a:stretch>
            <a:fillRect/>
          </a:stretch>
        </p:blipFill>
        <p:spPr>
          <a:xfrm>
            <a:off x="4193199" y="1605274"/>
            <a:ext cx="2566638" cy="719390"/>
          </a:xfrm>
          <a:prstGeom prst="rect">
            <a:avLst/>
          </a:prstGeom>
        </p:spPr>
      </p:pic>
    </p:spTree>
    <p:extLst>
      <p:ext uri="{BB962C8B-B14F-4D97-AF65-F5344CB8AC3E}">
        <p14:creationId xmlns:p14="http://schemas.microsoft.com/office/powerpoint/2010/main" val="42424978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par>
                                <p:cTn id="34" presetID="0" presetClass="path" presetSubtype="0" accel="50000" decel="50000" fill="hold" nodeType="withEffect">
                                  <p:stCondLst>
                                    <p:cond delay="0"/>
                                  </p:stCondLst>
                                  <p:childTnLst>
                                    <p:animMotion origin="layout" path="M 6.25E-7 -0.00115 L 6.25E-7 -0.00092 C -0.00781 0.00718 -0.01693 0.01273 -0.02344 0.02385 C -0.0263 0.02824 -0.02552 0.03681 -0.02656 0.04329 C -0.0276 0.04885 -0.02865 0.0544 -0.02969 0.05996 C -0.02708 0.11482 -0.02773 0.17014 -0.02188 0.22431 C -0.02031 0.23936 -0.01354 0.25139 -0.00781 0.26343 C 0.00807 0.29607 0.02057 0.31204 0.04075 0.33287 C 0.05195 0.34468 0.06367 0.35486 0.07526 0.36644 C 0.08477 0.37616 0.0931 0.38982 0.10338 0.39699 C 0.11732 0.40672 0.13255 0.41088 0.14727 0.41644 C 0.1845 0.43056 0.18568 0.42755 0.22396 0.43056 C 0.29557 0.42848 0.36693 0.42963 0.43867 0.42477 C 0.44753 0.42408 0.45625 0.41713 0.4651 0.41366 C 0.475 0.40973 0.48503 0.40648 0.49505 0.40255 C 0.50703 0.39746 0.53216 0.38473 0.54362 0.37755 C 0.56237 0.36528 0.5944 0.34561 0.6125 0.32176 C 0.6595 0.25996 0.66575 0.23982 0.70651 0.16019 C 0.71484 0.14352 0.72422 0.12824 0.73151 0.11019 C 0.74075 0.08681 0.73646 0.09699 0.74414 0.0794 L 0.74414 0.07963 " pathEditMode="relative" rAng="0" ptsTypes="AAAAAAAAAAAAAAAAAAAAA">
                                      <p:cBhvr>
                                        <p:cTn id="35" dur="2000" fill="hold"/>
                                        <p:tgtEl>
                                          <p:spTgt spid="49"/>
                                        </p:tgtEl>
                                        <p:attrNameLst>
                                          <p:attrName>ppt_x</p:attrName>
                                          <p:attrName>ppt_y</p:attrName>
                                        </p:attrNameLst>
                                      </p:cBhvr>
                                      <p:rCtr x="35716" y="21574"/>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500"/>
                                        <p:tgtEl>
                                          <p:spTgt spid="6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369981" y="10633"/>
            <a:ext cx="6188149"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Cái</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bút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mực</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cân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nặng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pic>
        <p:nvPicPr>
          <p:cNvPr id="25" name="Picture 24"/>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6">
            <a:extLst>
              <a:ext uri="{BEBA8EAE-BF5A-486C-A8C5-ECC9F3942E4B}">
                <a14:imgProps xmlns:a14="http://schemas.microsoft.com/office/drawing/2010/main">
                  <a14:imgLayer r:embed="rId17">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220987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2 g</a:t>
            </a:r>
          </a:p>
        </p:txBody>
      </p:sp>
      <p:sp>
        <p:nvSpPr>
          <p:cNvPr id="31" name="Rectangle 30"/>
          <p:cNvSpPr/>
          <p:nvPr/>
        </p:nvSpPr>
        <p:spPr>
          <a:xfrm>
            <a:off x="5477467" y="1905641"/>
            <a:ext cx="212481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 kg</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20 g</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17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2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27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2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450"/>
                            </p:stCondLst>
                            <p:childTnLst>
                              <p:par>
                                <p:cTn id="32" presetID="63" presetClass="path" presetSubtype="0" accel="50000" decel="50000" fill="hold" nodeType="afterEffect">
                                  <p:stCondLst>
                                    <p:cond delay="0"/>
                                  </p:stCondLst>
                                  <p:childTnLst>
                                    <p:animMotion origin="layout" path="M -3.125E-6 -4.81481E-6 L 0.60521 0.3713 " pathEditMode="relative" rAng="0" ptsTypes="AA">
                                      <p:cBhvr>
                                        <p:cTn id="33" dur="3000" fill="hold"/>
                                        <p:tgtEl>
                                          <p:spTgt spid="5"/>
                                        </p:tgtEl>
                                        <p:attrNameLst>
                                          <p:attrName>ppt_x</p:attrName>
                                          <p:attrName>ppt_y</p:attrName>
                                        </p:attrNameLst>
                                      </p:cBhvr>
                                      <p:rCtr x="30260" y="18565"/>
                                    </p:animMotion>
                                  </p:childTnLst>
                                </p:cTn>
                              </p:par>
                            </p:childTnLst>
                          </p:cTn>
                        </p:par>
                        <p:par>
                          <p:cTn id="34" fill="hold">
                            <p:stCondLst>
                              <p:cond delay="64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2201 0.32801 " pathEditMode="relative" rAng="0" ptsTypes="AA">
                                      <p:cBhvr>
                                        <p:cTn id="56" dur="2000" fill="hold"/>
                                        <p:tgtEl>
                                          <p:spTgt spid="5"/>
                                        </p:tgtEl>
                                        <p:attrNameLst>
                                          <p:attrName>ppt_x</p:attrName>
                                          <p:attrName>ppt_y</p:attrName>
                                        </p:attrNameLst>
                                      </p:cBhvr>
                                      <p:rCtr x="21094" y="1638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congioilam.wav"/>
                                        </p:tgtEl>
                                      </p:cMediaNode>
                                    </p:audio>
                                  </p:subTnLst>
                                </p:cTn>
                              </p:par>
                              <p:par>
                                <p:cTn id="84" presetID="10" presetClass="exit" presetSubtype="0" fill="hold" nodeType="withEffect">
                                  <p:stCondLst>
                                    <p:cond delay="0"/>
                                  </p:stCondLst>
                                  <p:childTnLst>
                                    <p:animEffect transition="out" filter="fade">
                                      <p:cBhvr>
                                        <p:cTn id="85" dur="250"/>
                                        <p:tgtEl>
                                          <p:spTgt spid="22"/>
                                        </p:tgtEl>
                                      </p:cBhvr>
                                    </p:animEffect>
                                    <p:set>
                                      <p:cBhvr>
                                        <p:cTn id="86" dur="1" fill="hold">
                                          <p:stCondLst>
                                            <p:cond delay="249"/>
                                          </p:stCondLst>
                                        </p:cTn>
                                        <p:tgtEl>
                                          <p:spTgt spid="22"/>
                                        </p:tgtEl>
                                        <p:attrNameLst>
                                          <p:attrName>style.visibility</p:attrName>
                                        </p:attrNameLst>
                                      </p:cBhvr>
                                      <p:to>
                                        <p:strVal val="hidden"/>
                                      </p:to>
                                    </p:set>
                                  </p:childTnLst>
                                </p:cTn>
                              </p:par>
                              <p:par>
                                <p:cTn id="87" presetID="10" presetClass="entr" presetSubtype="0" fill="hold" grpId="0" nodeType="withEffect">
                                  <p:stCondLst>
                                    <p:cond delay="0"/>
                                  </p:stCondLst>
                                  <p:childTnLst>
                                    <p:set>
                                      <p:cBhvr>
                                        <p:cTn id="88" dur="1" fill="hold">
                                          <p:stCondLst>
                                            <p:cond delay="0"/>
                                          </p:stCondLst>
                                        </p:cTn>
                                        <p:tgtEl>
                                          <p:spTgt spid="77"/>
                                        </p:tgtEl>
                                        <p:attrNameLst>
                                          <p:attrName>style.visibility</p:attrName>
                                        </p:attrNameLst>
                                      </p:cBhvr>
                                      <p:to>
                                        <p:strVal val="visible"/>
                                      </p:to>
                                    </p:set>
                                    <p:animEffect transition="in" filter="fade">
                                      <p:cBhvr>
                                        <p:cTn id="89" dur="250"/>
                                        <p:tgtEl>
                                          <p:spTgt spid="77"/>
                                        </p:tgtEl>
                                      </p:cBhvr>
                                    </p:animEffect>
                                  </p:childTnLst>
                                </p:cTn>
                              </p:par>
                              <p:par>
                                <p:cTn id="90" presetID="8" presetClass="emph" presetSubtype="0" repeatCount="indefinite" fill="hold" grpId="1" nodeType="withEffect">
                                  <p:stCondLst>
                                    <p:cond delay="0"/>
                                  </p:stCondLst>
                                  <p:childTnLst>
                                    <p:animRot by="21600000">
                                      <p:cBhvr>
                                        <p:cTn id="91"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nodeType="clickEffect">
                                  <p:stCondLst>
                                    <p:cond delay="0"/>
                                  </p:stCondLst>
                                  <p:childTnLst>
                                    <p:animRot by="120000">
                                      <p:cBhvr>
                                        <p:cTn id="96" dur="100" fill="hold">
                                          <p:stCondLst>
                                            <p:cond delay="0"/>
                                          </p:stCondLst>
                                        </p:cTn>
                                        <p:tgtEl>
                                          <p:spTgt spid="26"/>
                                        </p:tgtEl>
                                        <p:attrNameLst>
                                          <p:attrName>r</p:attrName>
                                        </p:attrNameLst>
                                      </p:cBhvr>
                                    </p:animRot>
                                    <p:animRot by="-240000">
                                      <p:cBhvr>
                                        <p:cTn id="97" dur="200" fill="hold">
                                          <p:stCondLst>
                                            <p:cond delay="200"/>
                                          </p:stCondLst>
                                        </p:cTn>
                                        <p:tgtEl>
                                          <p:spTgt spid="26"/>
                                        </p:tgtEl>
                                        <p:attrNameLst>
                                          <p:attrName>r</p:attrName>
                                        </p:attrNameLst>
                                      </p:cBhvr>
                                    </p:animRot>
                                    <p:animRot by="240000">
                                      <p:cBhvr>
                                        <p:cTn id="98" dur="200" fill="hold">
                                          <p:stCondLst>
                                            <p:cond delay="400"/>
                                          </p:stCondLst>
                                        </p:cTn>
                                        <p:tgtEl>
                                          <p:spTgt spid="26"/>
                                        </p:tgtEl>
                                        <p:attrNameLst>
                                          <p:attrName>r</p:attrName>
                                        </p:attrNameLst>
                                      </p:cBhvr>
                                    </p:animRot>
                                    <p:animRot by="-240000">
                                      <p:cBhvr>
                                        <p:cTn id="99" dur="200" fill="hold">
                                          <p:stCondLst>
                                            <p:cond delay="600"/>
                                          </p:stCondLst>
                                        </p:cTn>
                                        <p:tgtEl>
                                          <p:spTgt spid="26"/>
                                        </p:tgtEl>
                                        <p:attrNameLst>
                                          <p:attrName>r</p:attrName>
                                        </p:attrNameLst>
                                      </p:cBhvr>
                                    </p:animRot>
                                    <p:animRot by="120000">
                                      <p:cBhvr>
                                        <p:cTn id="100" dur="200" fill="hold">
                                          <p:stCondLst>
                                            <p:cond delay="800"/>
                                          </p:stCondLst>
                                        </p:cTn>
                                        <p:tgtEl>
                                          <p:spTgt spid="26"/>
                                        </p:tgtEl>
                                        <p:attrNameLst>
                                          <p:attrName>r</p:attrName>
                                        </p:attrNameLst>
                                      </p:cBhvr>
                                    </p:animRot>
                                  </p:childTnLst>
                                </p:cTn>
                              </p:par>
                            </p:childTnLst>
                          </p:cTn>
                        </p:par>
                        <p:par>
                          <p:cTn id="101" fill="hold">
                            <p:stCondLst>
                              <p:cond delay="1000"/>
                            </p:stCondLst>
                            <p:childTnLst>
                              <p:par>
                                <p:cTn id="102" presetID="10" presetClass="exit" presetSubtype="0" fill="hold" nodeType="afterEffect">
                                  <p:stCondLst>
                                    <p:cond delay="0"/>
                                  </p:stCondLst>
                                  <p:childTnLst>
                                    <p:animEffect transition="out" filter="fade">
                                      <p:cBhvr>
                                        <p:cTn id="103" dur="250"/>
                                        <p:tgtEl>
                                          <p:spTgt spid="16"/>
                                        </p:tgtEl>
                                      </p:cBhvr>
                                    </p:animEffect>
                                    <p:set>
                                      <p:cBhvr>
                                        <p:cTn id="104" dur="1" fill="hold">
                                          <p:stCondLst>
                                            <p:cond delay="249"/>
                                          </p:stCondLst>
                                        </p:cTn>
                                        <p:tgtEl>
                                          <p:spTgt spid="16"/>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5"/>
                                        </p:tgtEl>
                                        <p:attrNameLst>
                                          <p:attrName>style.visibility</p:attrName>
                                        </p:attrNameLst>
                                      </p:cBhvr>
                                      <p:to>
                                        <p:strVal val="visible"/>
                                      </p:to>
                                    </p:set>
                                    <p:animEffect transition="in" filter="fade">
                                      <p:cBhvr>
                                        <p:cTn id="107" dur="250"/>
                                        <p:tgtEl>
                                          <p:spTgt spid="5"/>
                                        </p:tgtEl>
                                      </p:cBhvr>
                                    </p:animEffect>
                                  </p:childTnLst>
                                </p:cTn>
                              </p:par>
                            </p:childTnLst>
                          </p:cTn>
                        </p:par>
                        <p:par>
                          <p:cTn id="108" fill="hold">
                            <p:stCondLst>
                              <p:cond delay="1250"/>
                            </p:stCondLst>
                            <p:childTnLst>
                              <p:par>
                                <p:cTn id="109" presetID="63" presetClass="path" presetSubtype="0" accel="50000" decel="50000" fill="hold" nodeType="afterEffect">
                                  <p:stCondLst>
                                    <p:cond delay="0"/>
                                  </p:stCondLst>
                                  <p:childTnLst>
                                    <p:animMotion origin="layout" path="M -3.125E-6 -4.81481E-6 L 0.24675 0.30209 " pathEditMode="relative" rAng="0" ptsTypes="AA">
                                      <p:cBhvr>
                                        <p:cTn id="110" dur="2000" fill="hold"/>
                                        <p:tgtEl>
                                          <p:spTgt spid="5"/>
                                        </p:tgtEl>
                                        <p:attrNameLst>
                                          <p:attrName>ppt_x</p:attrName>
                                          <p:attrName>ppt_y</p:attrName>
                                        </p:attrNameLst>
                                      </p:cBhvr>
                                      <p:rCtr x="12331" y="15093"/>
                                    </p:animMotion>
                                  </p:childTnLst>
                                </p:cTn>
                              </p:par>
                            </p:childTnLst>
                          </p:cTn>
                        </p:par>
                        <p:par>
                          <p:cTn id="111" fill="hold">
                            <p:stCondLst>
                              <p:cond delay="3250"/>
                            </p:stCondLst>
                            <p:childTnLst>
                              <p:par>
                                <p:cTn id="112" presetID="10" presetClass="exit" presetSubtype="0" fill="hold" nodeType="afterEffect">
                                  <p:stCondLst>
                                    <p:cond delay="0"/>
                                  </p:stCondLst>
                                  <p:childTnLst>
                                    <p:animEffect transition="out" filter="fade">
                                      <p:cBhvr>
                                        <p:cTn id="113" dur="250"/>
                                        <p:tgtEl>
                                          <p:spTgt spid="5"/>
                                        </p:tgtEl>
                                      </p:cBhvr>
                                    </p:animEffect>
                                    <p:set>
                                      <p:cBhvr>
                                        <p:cTn id="114" dur="1" fill="hold">
                                          <p:stCondLst>
                                            <p:cond delay="249"/>
                                          </p:stCondLst>
                                        </p:cTn>
                                        <p:tgtEl>
                                          <p:spTgt spid="5"/>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24"/>
                                        </p:tgtEl>
                                        <p:attrNameLst>
                                          <p:attrName>style.visibility</p:attrName>
                                        </p:attrNameLst>
                                      </p:cBhvr>
                                      <p:to>
                                        <p:strVal val="visible"/>
                                      </p:to>
                                    </p:set>
                                    <p:animEffect transition="in" filter="fade">
                                      <p:cBhvr>
                                        <p:cTn id="117" dur="250"/>
                                        <p:tgtEl>
                                          <p:spTgt spid="24"/>
                                        </p:tgtEl>
                                      </p:cBhvr>
                                    </p:animEffect>
                                  </p:childTnLst>
                                </p:cTn>
                              </p:par>
                            </p:childTnLst>
                          </p:cTn>
                        </p:par>
                        <p:par>
                          <p:cTn id="118" fill="hold">
                            <p:stCondLst>
                              <p:cond delay="3500"/>
                            </p:stCondLst>
                            <p:childTnLst>
                              <p:par>
                                <p:cTn id="119" presetID="32" presetClass="emph" presetSubtype="0" fill="hold" nodeType="afterEffect">
                                  <p:stCondLst>
                                    <p:cond delay="0"/>
                                  </p:stCondLst>
                                  <p:childTnLst>
                                    <p:animRot by="120000">
                                      <p:cBhvr>
                                        <p:cTn id="120" dur="200" fill="hold">
                                          <p:stCondLst>
                                            <p:cond delay="0"/>
                                          </p:stCondLst>
                                        </p:cTn>
                                        <p:tgtEl>
                                          <p:spTgt spid="24"/>
                                        </p:tgtEl>
                                        <p:attrNameLst>
                                          <p:attrName>r</p:attrName>
                                        </p:attrNameLst>
                                      </p:cBhvr>
                                    </p:animRot>
                                    <p:animRot by="-240000">
                                      <p:cBhvr>
                                        <p:cTn id="121" dur="400" fill="hold">
                                          <p:stCondLst>
                                            <p:cond delay="400"/>
                                          </p:stCondLst>
                                        </p:cTn>
                                        <p:tgtEl>
                                          <p:spTgt spid="24"/>
                                        </p:tgtEl>
                                        <p:attrNameLst>
                                          <p:attrName>r</p:attrName>
                                        </p:attrNameLst>
                                      </p:cBhvr>
                                    </p:animRot>
                                    <p:animRot by="240000">
                                      <p:cBhvr>
                                        <p:cTn id="122" dur="400" fill="hold">
                                          <p:stCondLst>
                                            <p:cond delay="800"/>
                                          </p:stCondLst>
                                        </p:cTn>
                                        <p:tgtEl>
                                          <p:spTgt spid="24"/>
                                        </p:tgtEl>
                                        <p:attrNameLst>
                                          <p:attrName>r</p:attrName>
                                        </p:attrNameLst>
                                      </p:cBhvr>
                                    </p:animRot>
                                    <p:animRot by="-240000">
                                      <p:cBhvr>
                                        <p:cTn id="123" dur="400" fill="hold">
                                          <p:stCondLst>
                                            <p:cond delay="1200"/>
                                          </p:stCondLst>
                                        </p:cTn>
                                        <p:tgtEl>
                                          <p:spTgt spid="24"/>
                                        </p:tgtEl>
                                        <p:attrNameLst>
                                          <p:attrName>r</p:attrName>
                                        </p:attrNameLst>
                                      </p:cBhvr>
                                    </p:animRot>
                                    <p:animRot by="120000">
                                      <p:cBhvr>
                                        <p:cTn id="124" dur="400" fill="hold">
                                          <p:stCondLst>
                                            <p:cond delay="1600"/>
                                          </p:stCondLst>
                                        </p:cTn>
                                        <p:tgtEl>
                                          <p:spTgt spid="24"/>
                                        </p:tgtEl>
                                        <p:attrNameLst>
                                          <p:attrName>r</p:attrName>
                                        </p:attrNameLst>
                                      </p:cBhvr>
                                    </p:animRot>
                                  </p:childTnLst>
                                </p:cTn>
                              </p:par>
                              <p:par>
                                <p:cTn id="125" presetID="32" presetClass="emph" presetSubtype="0" fill="hold" nodeType="withEffect">
                                  <p:stCondLst>
                                    <p:cond delay="0"/>
                                  </p:stCondLst>
                                  <p:childTnLst>
                                    <p:animRot by="120000">
                                      <p:cBhvr>
                                        <p:cTn id="126" dur="200" fill="hold">
                                          <p:stCondLst>
                                            <p:cond delay="0"/>
                                          </p:stCondLst>
                                        </p:cTn>
                                        <p:tgtEl>
                                          <p:spTgt spid="26"/>
                                        </p:tgtEl>
                                        <p:attrNameLst>
                                          <p:attrName>r</p:attrName>
                                        </p:attrNameLst>
                                      </p:cBhvr>
                                    </p:animRot>
                                    <p:animRot by="-240000">
                                      <p:cBhvr>
                                        <p:cTn id="127" dur="400" fill="hold">
                                          <p:stCondLst>
                                            <p:cond delay="400"/>
                                          </p:stCondLst>
                                        </p:cTn>
                                        <p:tgtEl>
                                          <p:spTgt spid="26"/>
                                        </p:tgtEl>
                                        <p:attrNameLst>
                                          <p:attrName>r</p:attrName>
                                        </p:attrNameLst>
                                      </p:cBhvr>
                                    </p:animRot>
                                    <p:animRot by="240000">
                                      <p:cBhvr>
                                        <p:cTn id="128" dur="400" fill="hold">
                                          <p:stCondLst>
                                            <p:cond delay="800"/>
                                          </p:stCondLst>
                                        </p:cTn>
                                        <p:tgtEl>
                                          <p:spTgt spid="26"/>
                                        </p:tgtEl>
                                        <p:attrNameLst>
                                          <p:attrName>r</p:attrName>
                                        </p:attrNameLst>
                                      </p:cBhvr>
                                    </p:animRot>
                                    <p:animRot by="-240000">
                                      <p:cBhvr>
                                        <p:cTn id="129" dur="400" fill="hold">
                                          <p:stCondLst>
                                            <p:cond delay="1200"/>
                                          </p:stCondLst>
                                        </p:cTn>
                                        <p:tgtEl>
                                          <p:spTgt spid="26"/>
                                        </p:tgtEl>
                                        <p:attrNameLst>
                                          <p:attrName>r</p:attrName>
                                        </p:attrNameLst>
                                      </p:cBhvr>
                                    </p:animRot>
                                    <p:animRot by="120000">
                                      <p:cBhvr>
                                        <p:cTn id="130" dur="400" fill="hold">
                                          <p:stCondLst>
                                            <p:cond delay="1600"/>
                                          </p:stCondLst>
                                        </p:cTn>
                                        <p:tgtEl>
                                          <p:spTgt spid="26"/>
                                        </p:tgtEl>
                                        <p:attrNameLst>
                                          <p:attrName>r</p:attrName>
                                        </p:attrNameLst>
                                      </p:cBhvr>
                                    </p:animRot>
                                  </p:childTnLst>
                                </p:cTn>
                              </p:par>
                            </p:childTnLst>
                          </p:cTn>
                        </p:par>
                        <p:par>
                          <p:cTn id="131" fill="hold">
                            <p:stCondLst>
                              <p:cond delay="5500"/>
                            </p:stCondLst>
                            <p:childTnLst>
                              <p:par>
                                <p:cTn id="132" presetID="10" presetClass="exit" presetSubtype="0" fill="hold" nodeType="afterEffect">
                                  <p:stCondLst>
                                    <p:cond delay="0"/>
                                  </p:stCondLst>
                                  <p:childTnLst>
                                    <p:animEffect transition="out" filter="fade">
                                      <p:cBhvr>
                                        <p:cTn id="133" dur="250"/>
                                        <p:tgtEl>
                                          <p:spTgt spid="24"/>
                                        </p:tgtEl>
                                      </p:cBhvr>
                                    </p:animEffect>
                                    <p:set>
                                      <p:cBhvr>
                                        <p:cTn id="134" dur="1" fill="hold">
                                          <p:stCondLst>
                                            <p:cond delay="249"/>
                                          </p:stCondLst>
                                        </p:cTn>
                                        <p:tgtEl>
                                          <p:spTgt spid="24"/>
                                        </p:tgtEl>
                                        <p:attrNameLst>
                                          <p:attrName>style.visibility</p:attrName>
                                        </p:attrNameLst>
                                      </p:cBhvr>
                                      <p:to>
                                        <p:strVal val="hidden"/>
                                      </p:to>
                                    </p:set>
                                  </p:childTnLst>
                                </p:cTn>
                              </p:par>
                              <p:par>
                                <p:cTn id="135" presetID="10" presetClass="entr" presetSubtype="0" fill="hold" nodeType="withEffect">
                                  <p:stCondLst>
                                    <p:cond delay="0"/>
                                  </p:stCondLst>
                                  <p:childTnLst>
                                    <p:set>
                                      <p:cBhvr>
                                        <p:cTn id="136" dur="1" fill="hold">
                                          <p:stCondLst>
                                            <p:cond delay="0"/>
                                          </p:stCondLst>
                                        </p:cTn>
                                        <p:tgtEl>
                                          <p:spTgt spid="23"/>
                                        </p:tgtEl>
                                        <p:attrNameLst>
                                          <p:attrName>style.visibility</p:attrName>
                                        </p:attrNameLst>
                                      </p:cBhvr>
                                      <p:to>
                                        <p:strVal val="visible"/>
                                      </p:to>
                                    </p:set>
                                    <p:animEffect transition="in" filter="fade">
                                      <p:cBhvr>
                                        <p:cTn id="137" dur="250"/>
                                        <p:tgtEl>
                                          <p:spTgt spid="23"/>
                                        </p:tgtEl>
                                      </p:cBhvr>
                                    </p:animEffect>
                                  </p:childTnLst>
                                  <p:subTnLst>
                                    <p:audio>
                                      <p:cMediaNode>
                                        <p:cTn display="0" masterRel="sameClick">
                                          <p:stCondLst>
                                            <p:cond evt="begin" delay="0">
                                              <p:tn val="135"/>
                                            </p:cond>
                                          </p:stCondLst>
                                          <p:endCondLst>
                                            <p:cond evt="onStopAudio" delay="0">
                                              <p:tgtEl>
                                                <p:sldTgt/>
                                              </p:tgtEl>
                                            </p:cond>
                                          </p:endCondLst>
                                        </p:cTn>
                                        <p:tgtEl>
                                          <p:sndTgt r:embed="rId4" name="oisairoi.wav"/>
                                        </p:tgtEl>
                                      </p:cMediaNode>
                                    </p:audio>
                                  </p:subTnLst>
                                </p:cTn>
                              </p:par>
                              <p:par>
                                <p:cTn id="138" presetID="10" presetClass="entr" presetSubtype="0" fill="hold" nodeType="withEffect">
                                  <p:stCondLst>
                                    <p:cond delay="0"/>
                                  </p:stCondLst>
                                  <p:childTnLst>
                                    <p:set>
                                      <p:cBhvr>
                                        <p:cTn id="139" dur="1" fill="hold">
                                          <p:stCondLst>
                                            <p:cond delay="0"/>
                                          </p:stCondLst>
                                        </p:cTn>
                                        <p:tgtEl>
                                          <p:spTgt spid="21"/>
                                        </p:tgtEl>
                                        <p:attrNameLst>
                                          <p:attrName>style.visibility</p:attrName>
                                        </p:attrNameLst>
                                      </p:cBhvr>
                                      <p:to>
                                        <p:strVal val="visible"/>
                                      </p:to>
                                    </p:set>
                                    <p:animEffect transition="in" filter="fade">
                                      <p:cBhvr>
                                        <p:cTn id="140" dur="250"/>
                                        <p:tgtEl>
                                          <p:spTgt spid="21"/>
                                        </p:tgtEl>
                                      </p:cBhvr>
                                    </p:animEffect>
                                  </p:childTnLst>
                                </p:cTn>
                              </p:par>
                              <p:par>
                                <p:cTn id="141" presetID="10" presetClass="exit" presetSubtype="0" fill="hold" nodeType="withEffect">
                                  <p:stCondLst>
                                    <p:cond delay="0"/>
                                  </p:stCondLst>
                                  <p:childTnLst>
                                    <p:animEffect transition="out" filter="fade">
                                      <p:cBhvr>
                                        <p:cTn id="142" dur="250"/>
                                        <p:tgtEl>
                                          <p:spTgt spid="26"/>
                                        </p:tgtEl>
                                      </p:cBhvr>
                                    </p:animEffect>
                                    <p:set>
                                      <p:cBhvr>
                                        <p:cTn id="14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7917 0.32917 " pathEditMode="relative" rAng="0" ptsTypes="AA">
                                      <p:cBhvr>
                                        <p:cTn id="162" dur="2000" fill="hold"/>
                                        <p:tgtEl>
                                          <p:spTgt spid="5"/>
                                        </p:tgtEl>
                                        <p:attrNameLst>
                                          <p:attrName>ppt_x</p:attrName>
                                          <p:attrName>ppt_y</p:attrName>
                                        </p:attrNameLst>
                                      </p:cBhvr>
                                      <p:rCtr x="4236" y="15000"/>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4"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1">
                                            <p:txEl>
                                              <p:pRg st="0" end="0"/>
                                            </p:txEl>
                                          </p:spTgt>
                                        </p:tgtEl>
                                        <p:attrNameLst>
                                          <p:attrName>style.color</p:attrName>
                                        </p:attrNameLst>
                                      </p:cBhvr>
                                      <p:by>
                                        <p:hsl h="0" s="-12549" l="-25098"/>
                                      </p:by>
                                    </p:animClr>
                                    <p:animClr clrSpc="hsl" dir="cw">
                                      <p:cBhvr>
                                        <p:cTn id="207" dur="500" fill="hold"/>
                                        <p:tgtEl>
                                          <p:spTgt spid="31">
                                            <p:txEl>
                                              <p:pRg st="0" end="0"/>
                                            </p:txEl>
                                          </p:spTgt>
                                        </p:tgtEl>
                                        <p:attrNameLst>
                                          <p:attrName>fillcolor</p:attrName>
                                        </p:attrNameLst>
                                      </p:cBhvr>
                                      <p:by>
                                        <p:hsl h="0" s="-12549" l="-25098"/>
                                      </p:by>
                                    </p:animClr>
                                    <p:animClr clrSpc="hsl" dir="cw">
                                      <p:cBhvr>
                                        <p:cTn id="208" dur="500" fill="hold"/>
                                        <p:tgtEl>
                                          <p:spTgt spid="31">
                                            <p:txEl>
                                              <p:pRg st="0" end="0"/>
                                            </p:txEl>
                                          </p:spTgt>
                                        </p:tgtEl>
                                        <p:attrNameLst>
                                          <p:attrName>stroke.color</p:attrName>
                                        </p:attrNameLst>
                                      </p:cBhvr>
                                      <p:by>
                                        <p:hsl h="0" s="-12549" l="-25098"/>
                                      </p:by>
                                    </p:animClr>
                                    <p:set>
                                      <p:cBhvr>
                                        <p:cTn id="209" dur="500" fill="hold"/>
                                        <p:tgtEl>
                                          <p:spTgt spid="3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A : 15 ml</a:t>
            </a:r>
            <a:endParaRPr kumimoji="0" lang="en-US" altLang="en-US" sz="32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Lượng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trong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một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lọ</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thuốc</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nhỏ</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mắt</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600" b="1" i="0" u="none" strike="noStrike" kern="1200" cap="none" spc="0" normalizeH="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B : 15 </a:t>
            </a:r>
            <a:r>
              <a:rPr kumimoji="0" lang="en-US" sz="3200" b="1" i="1"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l</a:t>
            </a:r>
          </a:p>
        </p:txBody>
      </p:sp>
      <p:sp>
        <p:nvSpPr>
          <p:cNvPr id="82" name="Rectangle 81"/>
          <p:cNvSpPr/>
          <p:nvPr/>
        </p:nvSpPr>
        <p:spPr>
          <a:xfrm>
            <a:off x="4809460" y="2480531"/>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mn-cs"/>
              </a:rPr>
              <a:t>150 ml</a:t>
            </a:r>
            <a:endParaRPr kumimoji="0" lang="en-US" sz="3200" b="1" i="0" u="none" strike="noStrike" kern="1200" cap="none" spc="0" normalizeH="0" baseline="0" noProof="0" dirty="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7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32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7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4250"/>
                            </p:stCondLst>
                            <p:childTnLst>
                              <p:par>
                                <p:cTn id="25" presetID="10" presetClass="exit" presetSubtype="0" fill="hold" nodeType="afterEffect">
                                  <p:stCondLst>
                                    <p:cond delay="0"/>
                                  </p:stCondLst>
                                  <p:childTnLst>
                                    <p:animEffect transition="out" filter="fade">
                                      <p:cBhvr>
                                        <p:cTn id="26" dur="10"/>
                                        <p:tgtEl>
                                          <p:spTgt spid="16"/>
                                        </p:tgtEl>
                                      </p:cBhvr>
                                    </p:animEffect>
                                    <p:set>
                                      <p:cBhvr>
                                        <p:cTn id="27" dur="1" fill="hold">
                                          <p:stCondLst>
                                            <p:cond delay="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
                                        <p:tgtEl>
                                          <p:spTgt spid="5"/>
                                        </p:tgtEl>
                                      </p:cBhvr>
                                    </p:animEffect>
                                  </p:childTnLst>
                                </p:cTn>
                              </p:par>
                            </p:childTnLst>
                          </p:cTn>
                        </p:par>
                        <p:par>
                          <p:cTn id="31" fill="hold">
                            <p:stCondLst>
                              <p:cond delay="4260"/>
                            </p:stCondLst>
                            <p:childTnLst>
                              <p:par>
                                <p:cTn id="32" presetID="63" presetClass="path" presetSubtype="0" accel="50000" decel="50000" fill="hold" nodeType="afterEffect">
                                  <p:stCondLst>
                                    <p:cond delay="0"/>
                                  </p:stCondLst>
                                  <p:childTnLst>
                                    <p:animMotion origin="layout" path="M -3.125E-6 -4.81481E-6 L 0.58555 0.3051 " pathEditMode="relative" rAng="0" ptsTypes="AA">
                                      <p:cBhvr>
                                        <p:cTn id="33" dur="3000" fill="hold"/>
                                        <p:tgtEl>
                                          <p:spTgt spid="5"/>
                                        </p:tgtEl>
                                        <p:attrNameLst>
                                          <p:attrName>ppt_x</p:attrName>
                                          <p:attrName>ppt_y</p:attrName>
                                        </p:attrNameLst>
                                      </p:cBhvr>
                                      <p:rCtr x="29271" y="15255"/>
                                    </p:animMotion>
                                  </p:childTnLst>
                                </p:cTn>
                              </p:par>
                            </p:childTnLst>
                          </p:cTn>
                        </p:par>
                        <p:par>
                          <p:cTn id="34" fill="hold">
                            <p:stCondLst>
                              <p:cond delay="7260"/>
                            </p:stCondLst>
                            <p:childTnLst>
                              <p:par>
                                <p:cTn id="35" presetID="10" presetClass="exit" presetSubtype="0" fill="hold" nodeType="afterEffect">
                                  <p:stCondLst>
                                    <p:cond delay="0"/>
                                  </p:stCondLst>
                                  <p:childTnLst>
                                    <p:animEffect transition="out" filter="fade">
                                      <p:cBhvr>
                                        <p:cTn id="36" dur="10"/>
                                        <p:tgtEl>
                                          <p:spTgt spid="5"/>
                                        </p:tgtEl>
                                      </p:cBhvr>
                                    </p:animEffect>
                                    <p:set>
                                      <p:cBhvr>
                                        <p:cTn id="37" dur="1" fill="hold">
                                          <p:stCondLst>
                                            <p:cond delay="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0278 " pathEditMode="relative" rAng="0" ptsTypes="AA">
                                      <p:cBhvr>
                                        <p:cTn id="56" dur="2000" fill="hold"/>
                                        <p:tgtEl>
                                          <p:spTgt spid="5"/>
                                        </p:tgtEl>
                                        <p:attrNameLst>
                                          <p:attrName>ppt_x</p:attrName>
                                          <p:attrName>ppt_y</p:attrName>
                                        </p:attrNameLst>
                                      </p:cBhvr>
                                      <p:rCtr x="20039" y="15139"/>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2409 0.30371 " pathEditMode="relative" rAng="0" ptsTypes="AA">
                                      <p:cBhvr>
                                        <p:cTn id="108" dur="2000" fill="hold"/>
                                        <p:tgtEl>
                                          <p:spTgt spid="5"/>
                                        </p:tgtEl>
                                        <p:attrNameLst>
                                          <p:attrName>ppt_x</p:attrName>
                                          <p:attrName>ppt_y</p:attrName>
                                        </p:attrNameLst>
                                      </p:cBhvr>
                                      <p:rCtr x="11198" y="15185"/>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oisairoi.wav"/>
                                        </p:tgtEl>
                                      </p:cMediaNode>
                                    </p:audio>
                                  </p:subTnLst>
                                </p:cTn>
                              </p:par>
                              <p:par>
                                <p:cTn id="136" presetID="10" presetClass="entr" presetSubtype="0" fill="hold" nodeType="withEffect">
                                  <p:stCondLst>
                                    <p:cond delay="0"/>
                                  </p:stCondLst>
                                  <p:childTnLst>
                                    <p:set>
                                      <p:cBhvr>
                                        <p:cTn id="137" dur="1" fill="hold">
                                          <p:stCondLst>
                                            <p:cond delay="0"/>
                                          </p:stCondLst>
                                        </p:cTn>
                                        <p:tgtEl>
                                          <p:spTgt spid="25"/>
                                        </p:tgtEl>
                                        <p:attrNameLst>
                                          <p:attrName>style.visibility</p:attrName>
                                        </p:attrNameLst>
                                      </p:cBhvr>
                                      <p:to>
                                        <p:strVal val="visible"/>
                                      </p:to>
                                    </p:set>
                                    <p:animEffect transition="in" filter="fade">
                                      <p:cBhvr>
                                        <p:cTn id="138" dur="250"/>
                                        <p:tgtEl>
                                          <p:spTgt spid="25"/>
                                        </p:tgtEl>
                                      </p:cBhvr>
                                    </p:animEffect>
                                  </p:childTnLst>
                                  <p:subTnLst>
                                    <p:audio>
                                      <p:cMediaNode>
                                        <p:cTn display="0" masterRel="sameClick">
                                          <p:stCondLst>
                                            <p:cond evt="begin" delay="0">
                                              <p:tn val="136"/>
                                            </p:cond>
                                          </p:stCondLst>
                                          <p:endCondLst>
                                            <p:cond evt="onStopAudio" delay="0">
                                              <p:tgtEl>
                                                <p:sldTgt/>
                                              </p:tgtEl>
                                            </p:cond>
                                          </p:endCondLst>
                                        </p:cTn>
                                        <p:tgtEl>
                                          <p:sndTgt r:embed="rId3" name="oisairoi.wav"/>
                                        </p:tgtEl>
                                      </p:cMediaNode>
                                    </p:audio>
                                  </p:subTnLst>
                                </p:cTn>
                              </p:par>
                              <p:par>
                                <p:cTn id="139" presetID="10" presetClass="exit" presetSubtype="0" fill="hold" nodeType="withEffect">
                                  <p:stCondLst>
                                    <p:cond delay="0"/>
                                  </p:stCondLst>
                                  <p:childTnLst>
                                    <p:animEffect transition="out" filter="fade">
                                      <p:cBhvr>
                                        <p:cTn id="140" dur="250"/>
                                        <p:tgtEl>
                                          <p:spTgt spid="26"/>
                                        </p:tgtEl>
                                      </p:cBhvr>
                                    </p:animEffect>
                                    <p:set>
                                      <p:cBhvr>
                                        <p:cTn id="14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2" restart="whenNotActive" fill="hold" evtFilter="cancelBubble" nodeType="interactiveSeq">
                <p:stCondLst>
                  <p:cond evt="onClick" delay="0">
                    <p:tgtEl>
                      <p:spTgt spid="30"/>
                    </p:tgtEl>
                  </p:cond>
                </p:stCondLst>
                <p:endSync evt="end" delay="0">
                  <p:rtn val="all"/>
                </p:endSync>
                <p:childTnLst>
                  <p:par>
                    <p:cTn id="143" fill="hold">
                      <p:stCondLst>
                        <p:cond delay="0"/>
                      </p:stCondLst>
                      <p:childTnLst>
                        <p:par>
                          <p:cTn id="144" fill="hold">
                            <p:stCondLst>
                              <p:cond delay="0"/>
                            </p:stCondLst>
                            <p:childTnLst>
                              <p:par>
                                <p:cTn id="145" presetID="32" presetClass="emph" presetSubtype="0" fill="hold" nodeType="clickEffect">
                                  <p:stCondLst>
                                    <p:cond delay="0"/>
                                  </p:stCondLst>
                                  <p:childTnLst>
                                    <p:animRot by="120000">
                                      <p:cBhvr>
                                        <p:cTn id="146" dur="100" fill="hold">
                                          <p:stCondLst>
                                            <p:cond delay="0"/>
                                          </p:stCondLst>
                                        </p:cTn>
                                        <p:tgtEl>
                                          <p:spTgt spid="30"/>
                                        </p:tgtEl>
                                        <p:attrNameLst>
                                          <p:attrName>r</p:attrName>
                                        </p:attrNameLst>
                                      </p:cBhvr>
                                    </p:animRot>
                                    <p:animRot by="-240000">
                                      <p:cBhvr>
                                        <p:cTn id="147" dur="200" fill="hold">
                                          <p:stCondLst>
                                            <p:cond delay="200"/>
                                          </p:stCondLst>
                                        </p:cTn>
                                        <p:tgtEl>
                                          <p:spTgt spid="30"/>
                                        </p:tgtEl>
                                        <p:attrNameLst>
                                          <p:attrName>r</p:attrName>
                                        </p:attrNameLst>
                                      </p:cBhvr>
                                    </p:animRot>
                                    <p:animRot by="240000">
                                      <p:cBhvr>
                                        <p:cTn id="148" dur="200" fill="hold">
                                          <p:stCondLst>
                                            <p:cond delay="400"/>
                                          </p:stCondLst>
                                        </p:cTn>
                                        <p:tgtEl>
                                          <p:spTgt spid="30"/>
                                        </p:tgtEl>
                                        <p:attrNameLst>
                                          <p:attrName>r</p:attrName>
                                        </p:attrNameLst>
                                      </p:cBhvr>
                                    </p:animRot>
                                    <p:animRot by="-240000">
                                      <p:cBhvr>
                                        <p:cTn id="149" dur="200" fill="hold">
                                          <p:stCondLst>
                                            <p:cond delay="600"/>
                                          </p:stCondLst>
                                        </p:cTn>
                                        <p:tgtEl>
                                          <p:spTgt spid="30"/>
                                        </p:tgtEl>
                                        <p:attrNameLst>
                                          <p:attrName>r</p:attrName>
                                        </p:attrNameLst>
                                      </p:cBhvr>
                                    </p:animRot>
                                    <p:animRot by="120000">
                                      <p:cBhvr>
                                        <p:cTn id="150" dur="200" fill="hold">
                                          <p:stCondLst>
                                            <p:cond delay="800"/>
                                          </p:stCondLst>
                                        </p:cTn>
                                        <p:tgtEl>
                                          <p:spTgt spid="30"/>
                                        </p:tgtEl>
                                        <p:attrNameLst>
                                          <p:attrName>r</p:attrName>
                                        </p:attrNameLst>
                                      </p:cBhvr>
                                    </p:animRot>
                                  </p:childTnLst>
                                </p:cTn>
                              </p:par>
                            </p:childTnLst>
                          </p:cTn>
                        </p:par>
                        <p:par>
                          <p:cTn id="151" fill="hold">
                            <p:stCondLst>
                              <p:cond delay="1000"/>
                            </p:stCondLst>
                            <p:childTnLst>
                              <p:par>
                                <p:cTn id="152" presetID="10" presetClass="exit" presetSubtype="0" fill="hold" nodeType="afterEffect">
                                  <p:stCondLst>
                                    <p:cond delay="0"/>
                                  </p:stCondLst>
                                  <p:childTnLst>
                                    <p:animEffect transition="out" filter="fade">
                                      <p:cBhvr>
                                        <p:cTn id="153" dur="250"/>
                                        <p:tgtEl>
                                          <p:spTgt spid="16"/>
                                        </p:tgtEl>
                                      </p:cBhvr>
                                    </p:animEffect>
                                    <p:set>
                                      <p:cBhvr>
                                        <p:cTn id="154" dur="1" fill="hold">
                                          <p:stCondLst>
                                            <p:cond delay="249"/>
                                          </p:stCondLst>
                                        </p:cTn>
                                        <p:tgtEl>
                                          <p:spTgt spid="16"/>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250"/>
                                        <p:tgtEl>
                                          <p:spTgt spid="5"/>
                                        </p:tgtEl>
                                      </p:cBhvr>
                                    </p:animEffect>
                                  </p:childTnLst>
                                </p:cTn>
                              </p:par>
                            </p:childTnLst>
                          </p:cTn>
                        </p:par>
                        <p:par>
                          <p:cTn id="158" fill="hold">
                            <p:stCondLst>
                              <p:cond delay="1250"/>
                            </p:stCondLst>
                            <p:childTnLst>
                              <p:par>
                                <p:cTn id="159" presetID="49" presetClass="path" presetSubtype="0" accel="50000" decel="50000" fill="hold" nodeType="afterEffect">
                                  <p:stCondLst>
                                    <p:cond delay="0"/>
                                  </p:stCondLst>
                                  <p:childTnLst>
                                    <p:animMotion origin="layout" path="M -0.00573 0.02894 L 0.04466 0.32061 " pathEditMode="relative" rAng="0" ptsTypes="AA">
                                      <p:cBhvr>
                                        <p:cTn id="160" dur="2000" fill="hold"/>
                                        <p:tgtEl>
                                          <p:spTgt spid="5"/>
                                        </p:tgtEl>
                                        <p:attrNameLst>
                                          <p:attrName>ppt_x</p:attrName>
                                          <p:attrName>ppt_y</p:attrName>
                                        </p:attrNameLst>
                                      </p:cBhvr>
                                      <p:rCtr x="2513" y="14583"/>
                                    </p:animMotion>
                                  </p:childTnLst>
                                </p:cTn>
                              </p:par>
                            </p:childTnLst>
                          </p:cTn>
                        </p:par>
                        <p:par>
                          <p:cTn id="161" fill="hold">
                            <p:stCondLst>
                              <p:cond delay="3250"/>
                            </p:stCondLst>
                            <p:childTnLst>
                              <p:par>
                                <p:cTn id="162" presetID="10" presetClass="exit" presetSubtype="0" fill="hold" nodeType="afterEffect">
                                  <p:stCondLst>
                                    <p:cond delay="0"/>
                                  </p:stCondLst>
                                  <p:childTnLst>
                                    <p:animEffect transition="out" filter="fade">
                                      <p:cBhvr>
                                        <p:cTn id="163" dur="250"/>
                                        <p:tgtEl>
                                          <p:spTgt spid="5"/>
                                        </p:tgtEl>
                                      </p:cBhvr>
                                    </p:animEffect>
                                    <p:set>
                                      <p:cBhvr>
                                        <p:cTn id="164" dur="1" fill="hold">
                                          <p:stCondLst>
                                            <p:cond delay="249"/>
                                          </p:stCondLst>
                                        </p:cTn>
                                        <p:tgtEl>
                                          <p:spTgt spid="5"/>
                                        </p:tgtEl>
                                        <p:attrNameLst>
                                          <p:attrName>style.visibility</p:attrName>
                                        </p:attrNameLst>
                                      </p:cBhvr>
                                      <p:to>
                                        <p:strVal val="hidden"/>
                                      </p:to>
                                    </p:set>
                                  </p:childTnLst>
                                </p:cTn>
                              </p:par>
                              <p:par>
                                <p:cTn id="165" presetID="10" presetClass="entr" presetSubtype="0" fill="hold" nodeType="withEffect">
                                  <p:stCondLst>
                                    <p:cond delay="0"/>
                                  </p:stCondLst>
                                  <p:childTnLst>
                                    <p:set>
                                      <p:cBhvr>
                                        <p:cTn id="166" dur="1" fill="hold">
                                          <p:stCondLst>
                                            <p:cond delay="0"/>
                                          </p:stCondLst>
                                        </p:cTn>
                                        <p:tgtEl>
                                          <p:spTgt spid="28"/>
                                        </p:tgtEl>
                                        <p:attrNameLst>
                                          <p:attrName>style.visibility</p:attrName>
                                        </p:attrNameLst>
                                      </p:cBhvr>
                                      <p:to>
                                        <p:strVal val="visible"/>
                                      </p:to>
                                    </p:set>
                                    <p:animEffect transition="in" filter="fade">
                                      <p:cBhvr>
                                        <p:cTn id="167" dur="250"/>
                                        <p:tgtEl>
                                          <p:spTgt spid="28"/>
                                        </p:tgtEl>
                                      </p:cBhvr>
                                    </p:animEffect>
                                  </p:childTnLst>
                                </p:cTn>
                              </p:par>
                            </p:childTnLst>
                          </p:cTn>
                        </p:par>
                        <p:par>
                          <p:cTn id="168" fill="hold">
                            <p:stCondLst>
                              <p:cond delay="3500"/>
                            </p:stCondLst>
                            <p:childTnLst>
                              <p:par>
                                <p:cTn id="169" presetID="32" presetClass="emph" presetSubtype="0" fill="hold" nodeType="afterEffect">
                                  <p:stCondLst>
                                    <p:cond delay="0"/>
                                  </p:stCondLst>
                                  <p:childTnLst>
                                    <p:animRot by="120000">
                                      <p:cBhvr>
                                        <p:cTn id="170" dur="200" fill="hold">
                                          <p:stCondLst>
                                            <p:cond delay="0"/>
                                          </p:stCondLst>
                                        </p:cTn>
                                        <p:tgtEl>
                                          <p:spTgt spid="28"/>
                                        </p:tgtEl>
                                        <p:attrNameLst>
                                          <p:attrName>r</p:attrName>
                                        </p:attrNameLst>
                                      </p:cBhvr>
                                    </p:animRot>
                                    <p:animRot by="-240000">
                                      <p:cBhvr>
                                        <p:cTn id="171" dur="400" fill="hold">
                                          <p:stCondLst>
                                            <p:cond delay="400"/>
                                          </p:stCondLst>
                                        </p:cTn>
                                        <p:tgtEl>
                                          <p:spTgt spid="28"/>
                                        </p:tgtEl>
                                        <p:attrNameLst>
                                          <p:attrName>r</p:attrName>
                                        </p:attrNameLst>
                                      </p:cBhvr>
                                    </p:animRot>
                                    <p:animRot by="240000">
                                      <p:cBhvr>
                                        <p:cTn id="172" dur="400" fill="hold">
                                          <p:stCondLst>
                                            <p:cond delay="800"/>
                                          </p:stCondLst>
                                        </p:cTn>
                                        <p:tgtEl>
                                          <p:spTgt spid="28"/>
                                        </p:tgtEl>
                                        <p:attrNameLst>
                                          <p:attrName>r</p:attrName>
                                        </p:attrNameLst>
                                      </p:cBhvr>
                                    </p:animRot>
                                    <p:animRot by="-240000">
                                      <p:cBhvr>
                                        <p:cTn id="173" dur="400" fill="hold">
                                          <p:stCondLst>
                                            <p:cond delay="1200"/>
                                          </p:stCondLst>
                                        </p:cTn>
                                        <p:tgtEl>
                                          <p:spTgt spid="28"/>
                                        </p:tgtEl>
                                        <p:attrNameLst>
                                          <p:attrName>r</p:attrName>
                                        </p:attrNameLst>
                                      </p:cBhvr>
                                    </p:animRot>
                                    <p:animRot by="120000">
                                      <p:cBhvr>
                                        <p:cTn id="174" dur="400" fill="hold">
                                          <p:stCondLst>
                                            <p:cond delay="1600"/>
                                          </p:stCondLst>
                                        </p:cTn>
                                        <p:tgtEl>
                                          <p:spTgt spid="28"/>
                                        </p:tgtEl>
                                        <p:attrNameLst>
                                          <p:attrName>r</p:attrName>
                                        </p:attrNameLst>
                                      </p:cBhvr>
                                    </p:animRot>
                                  </p:childTnLst>
                                </p:cTn>
                              </p:par>
                              <p:par>
                                <p:cTn id="175" presetID="32" presetClass="emph" presetSubtype="0" fill="hold" nodeType="withEffect">
                                  <p:stCondLst>
                                    <p:cond delay="0"/>
                                  </p:stCondLst>
                                  <p:childTnLst>
                                    <p:animRot by="120000">
                                      <p:cBhvr>
                                        <p:cTn id="176" dur="200" fill="hold">
                                          <p:stCondLst>
                                            <p:cond delay="0"/>
                                          </p:stCondLst>
                                        </p:cTn>
                                        <p:tgtEl>
                                          <p:spTgt spid="30"/>
                                        </p:tgtEl>
                                        <p:attrNameLst>
                                          <p:attrName>r</p:attrName>
                                        </p:attrNameLst>
                                      </p:cBhvr>
                                    </p:animRot>
                                    <p:animRot by="-240000">
                                      <p:cBhvr>
                                        <p:cTn id="177" dur="400" fill="hold">
                                          <p:stCondLst>
                                            <p:cond delay="400"/>
                                          </p:stCondLst>
                                        </p:cTn>
                                        <p:tgtEl>
                                          <p:spTgt spid="30"/>
                                        </p:tgtEl>
                                        <p:attrNameLst>
                                          <p:attrName>r</p:attrName>
                                        </p:attrNameLst>
                                      </p:cBhvr>
                                    </p:animRot>
                                    <p:animRot by="240000">
                                      <p:cBhvr>
                                        <p:cTn id="178" dur="400" fill="hold">
                                          <p:stCondLst>
                                            <p:cond delay="800"/>
                                          </p:stCondLst>
                                        </p:cTn>
                                        <p:tgtEl>
                                          <p:spTgt spid="30"/>
                                        </p:tgtEl>
                                        <p:attrNameLst>
                                          <p:attrName>r</p:attrName>
                                        </p:attrNameLst>
                                      </p:cBhvr>
                                    </p:animRot>
                                    <p:animRot by="-240000">
                                      <p:cBhvr>
                                        <p:cTn id="179" dur="400" fill="hold">
                                          <p:stCondLst>
                                            <p:cond delay="1200"/>
                                          </p:stCondLst>
                                        </p:cTn>
                                        <p:tgtEl>
                                          <p:spTgt spid="30"/>
                                        </p:tgtEl>
                                        <p:attrNameLst>
                                          <p:attrName>r</p:attrName>
                                        </p:attrNameLst>
                                      </p:cBhvr>
                                    </p:animRot>
                                    <p:animRot by="120000">
                                      <p:cBhvr>
                                        <p:cTn id="180" dur="400" fill="hold">
                                          <p:stCondLst>
                                            <p:cond delay="1600"/>
                                          </p:stCondLst>
                                        </p:cTn>
                                        <p:tgtEl>
                                          <p:spTgt spid="30"/>
                                        </p:tgtEl>
                                        <p:attrNameLst>
                                          <p:attrName>r</p:attrName>
                                        </p:attrNameLst>
                                      </p:cBhvr>
                                    </p:animRot>
                                  </p:childTnLst>
                                </p:cTn>
                              </p:par>
                            </p:childTnLst>
                          </p:cTn>
                        </p:par>
                        <p:par>
                          <p:cTn id="181" fill="hold">
                            <p:stCondLst>
                              <p:cond delay="5500"/>
                            </p:stCondLst>
                            <p:childTnLst>
                              <p:par>
                                <p:cTn id="182" presetID="10" presetClass="exit" presetSubtype="0" fill="hold" nodeType="afterEffect">
                                  <p:stCondLst>
                                    <p:cond delay="0"/>
                                  </p:stCondLst>
                                  <p:childTnLst>
                                    <p:animEffect transition="out" filter="fade">
                                      <p:cBhvr>
                                        <p:cTn id="183" dur="250"/>
                                        <p:tgtEl>
                                          <p:spTgt spid="28"/>
                                        </p:tgtEl>
                                      </p:cBhvr>
                                    </p:animEffect>
                                    <p:set>
                                      <p:cBhvr>
                                        <p:cTn id="184" dur="1" fill="hold">
                                          <p:stCondLst>
                                            <p:cond delay="249"/>
                                          </p:stCondLst>
                                        </p:cTn>
                                        <p:tgtEl>
                                          <p:spTgt spid="28"/>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250"/>
                                        <p:tgtEl>
                                          <p:spTgt spid="27"/>
                                        </p:tgtEl>
                                      </p:cBhvr>
                                    </p:animEffect>
                                  </p:childTnLst>
                                  <p:subTnLst>
                                    <p:audio>
                                      <p:cMediaNode>
                                        <p:cTn display="0" masterRel="sameClick">
                                          <p:stCondLst>
                                            <p:cond evt="begin" delay="0">
                                              <p:tn val="185"/>
                                            </p:cond>
                                          </p:stCondLst>
                                          <p:endCondLst>
                                            <p:cond evt="onStopAudio" delay="0">
                                              <p:tgtEl>
                                                <p:sldTgt/>
                                              </p:tgtEl>
                                            </p:cond>
                                          </p:endCondLst>
                                        </p:cTn>
                                        <p:tgtEl>
                                          <p:sndTgt r:embed="rId5" name="congioilam.wav"/>
                                        </p:tgtEl>
                                      </p:cMediaNode>
                                    </p:audio>
                                  </p:subTnLst>
                                </p:cTn>
                              </p:par>
                              <p:par>
                                <p:cTn id="188" presetID="10" presetClass="exit" presetSubtype="0" fill="hold" nodeType="withEffect">
                                  <p:stCondLst>
                                    <p:cond delay="0"/>
                                  </p:stCondLst>
                                  <p:childTnLst>
                                    <p:animEffect transition="out" filter="fade">
                                      <p:cBhvr>
                                        <p:cTn id="189" dur="250"/>
                                        <p:tgtEl>
                                          <p:spTgt spid="30"/>
                                        </p:tgtEl>
                                      </p:cBhvr>
                                    </p:animEffect>
                                    <p:set>
                                      <p:cBhvr>
                                        <p:cTn id="190" dur="1" fill="hold">
                                          <p:stCondLst>
                                            <p:cond delay="249"/>
                                          </p:stCondLst>
                                        </p:cTn>
                                        <p:tgtEl>
                                          <p:spTgt spid="30"/>
                                        </p:tgtEl>
                                        <p:attrNameLst>
                                          <p:attrName>style.visibility</p:attrName>
                                        </p:attrNameLst>
                                      </p:cBhvr>
                                      <p:to>
                                        <p:strVal val="hidden"/>
                                      </p:to>
                                    </p:set>
                                  </p:childTnLst>
                                </p:cTn>
                              </p:par>
                              <p:par>
                                <p:cTn id="191" presetID="10" presetClass="entr" presetSubtype="0" fill="hold" grpId="0" nodeType="withEffect">
                                  <p:stCondLst>
                                    <p:cond delay="0"/>
                                  </p:stCondLst>
                                  <p:childTnLst>
                                    <p:set>
                                      <p:cBhvr>
                                        <p:cTn id="192" dur="1" fill="hold">
                                          <p:stCondLst>
                                            <p:cond delay="0"/>
                                          </p:stCondLst>
                                        </p:cTn>
                                        <p:tgtEl>
                                          <p:spTgt spid="77"/>
                                        </p:tgtEl>
                                        <p:attrNameLst>
                                          <p:attrName>style.visibility</p:attrName>
                                        </p:attrNameLst>
                                      </p:cBhvr>
                                      <p:to>
                                        <p:strVal val="visible"/>
                                      </p:to>
                                    </p:set>
                                    <p:animEffect transition="in" filter="fade">
                                      <p:cBhvr>
                                        <p:cTn id="193" dur="500"/>
                                        <p:tgtEl>
                                          <p:spTgt spid="77"/>
                                        </p:tgtEl>
                                      </p:cBhvr>
                                    </p:animEffect>
                                  </p:childTnLst>
                                </p:cTn>
                              </p:par>
                              <p:par>
                                <p:cTn id="194" presetID="8" presetClass="emph" presetSubtype="0" repeatCount="indefinite" fill="hold" grpId="1" nodeType="withEffect">
                                  <p:stCondLst>
                                    <p:cond delay="0"/>
                                  </p:stCondLst>
                                  <p:childTnLst>
                                    <p:animRot by="21600000">
                                      <p:cBhvr>
                                        <p:cTn id="195"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6"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81">
                                            <p:txEl>
                                              <p:pRg st="0" end="0"/>
                                            </p:txEl>
                                          </p:spTgt>
                                        </p:tgtEl>
                                        <p:attrNameLst>
                                          <p:attrName>style.color</p:attrName>
                                        </p:attrNameLst>
                                      </p:cBhvr>
                                      <p:by>
                                        <p:hsl h="0" s="-12549" l="-25098"/>
                                      </p:by>
                                    </p:animClr>
                                    <p:animClr clrSpc="hsl" dir="cw">
                                      <p:cBhvr>
                                        <p:cTn id="207" dur="500" fill="hold"/>
                                        <p:tgtEl>
                                          <p:spTgt spid="81">
                                            <p:txEl>
                                              <p:pRg st="0" end="0"/>
                                            </p:txEl>
                                          </p:spTgt>
                                        </p:tgtEl>
                                        <p:attrNameLst>
                                          <p:attrName>fillcolor</p:attrName>
                                        </p:attrNameLst>
                                      </p:cBhvr>
                                      <p:by>
                                        <p:hsl h="0" s="-12549" l="-25098"/>
                                      </p:by>
                                    </p:animClr>
                                    <p:animClr clrSpc="hsl" dir="cw">
                                      <p:cBhvr>
                                        <p:cTn id="208" dur="500" fill="hold"/>
                                        <p:tgtEl>
                                          <p:spTgt spid="81">
                                            <p:txEl>
                                              <p:pRg st="0" end="0"/>
                                            </p:txEl>
                                          </p:spTgt>
                                        </p:tgtEl>
                                        <p:attrNameLst>
                                          <p:attrName>stroke.color</p:attrName>
                                        </p:attrNameLst>
                                      </p:cBhvr>
                                      <p:by>
                                        <p:hsl h="0" s="-12549" l="-25098"/>
                                      </p:by>
                                    </p:animClr>
                                    <p:set>
                                      <p:cBhvr>
                                        <p:cTn id="209" dur="500" fill="hold"/>
                                        <p:tgtEl>
                                          <p:spTgt spid="81">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82">
                                            <p:txEl>
                                              <p:pRg st="0" end="0"/>
                                            </p:txEl>
                                          </p:spTgt>
                                        </p:tgtEl>
                                        <p:attrNameLst>
                                          <p:attrName>style.color</p:attrName>
                                        </p:attrNameLst>
                                      </p:cBhvr>
                                      <p:by>
                                        <p:hsl h="0" s="-12549" l="-25098"/>
                                      </p:by>
                                    </p:animClr>
                                    <p:animClr clrSpc="hsl" dir="cw">
                                      <p:cBhvr>
                                        <p:cTn id="212" dur="500" fill="hold"/>
                                        <p:tgtEl>
                                          <p:spTgt spid="82">
                                            <p:txEl>
                                              <p:pRg st="0" end="0"/>
                                            </p:txEl>
                                          </p:spTgt>
                                        </p:tgtEl>
                                        <p:attrNameLst>
                                          <p:attrName>fillcolor</p:attrName>
                                        </p:attrNameLst>
                                      </p:cBhvr>
                                      <p:by>
                                        <p:hsl h="0" s="-12549" l="-25098"/>
                                      </p:by>
                                    </p:animClr>
                                    <p:animClr clrSpc="hsl" dir="cw">
                                      <p:cBhvr>
                                        <p:cTn id="213" dur="500" fill="hold"/>
                                        <p:tgtEl>
                                          <p:spTgt spid="82">
                                            <p:txEl>
                                              <p:pRg st="0" end="0"/>
                                            </p:txEl>
                                          </p:spTgt>
                                        </p:tgtEl>
                                        <p:attrNameLst>
                                          <p:attrName>stroke.color</p:attrName>
                                        </p:attrNameLst>
                                      </p:cBhvr>
                                      <p:by>
                                        <p:hsl h="0" s="-12549" l="-25098"/>
                                      </p:by>
                                    </p:animClr>
                                    <p:set>
                                      <p:cBhvr>
                                        <p:cTn id="214" dur="500" fill="hold"/>
                                        <p:tgtEl>
                                          <p:spTgt spid="82">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Nhiệt</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độ</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cơ</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thể</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người</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bình</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thường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35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endParaRPr>
          </a:p>
        </p:txBody>
      </p:sp>
      <p:sp>
        <p:nvSpPr>
          <p:cNvPr id="31" name="Rectangle 30"/>
          <p:cNvSpPr/>
          <p:nvPr/>
        </p:nvSpPr>
        <p:spPr>
          <a:xfrm>
            <a:off x="5477467" y="1641045"/>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B : </a:t>
            </a:r>
            <a:r>
              <a:rPr lang="en-US" sz="3600" b="1" dirty="0">
                <a:solidFill>
                  <a:srgbClr val="FCECD0">
                    <a:lumMod val="25000"/>
                  </a:srgbClr>
                </a:solidFill>
                <a:latin typeface="Calibri" panose="020F0502020204030204" pitchFamily="34" charset="0"/>
                <a:cs typeface="Calibri" panose="020F0502020204030204" pitchFamily="34" charset="0"/>
              </a:rPr>
              <a:t>37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2" name="Rectangle 31"/>
          <p:cNvSpPr/>
          <p:nvPr/>
        </p:nvSpPr>
        <p:spPr>
          <a:xfrm>
            <a:off x="5434936" y="2262779"/>
            <a:ext cx="5705066" cy="646331"/>
          </a:xfrm>
          <a:prstGeom prst="rect">
            <a:avLst/>
          </a:prstGeom>
        </p:spPr>
        <p:txBody>
          <a:bodyPr wrap="square">
            <a:spAutoFit/>
          </a:bodyPr>
          <a:lstStyle/>
          <a:p>
            <a:pPr lvl="0"/>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rPr>
              <a:t>C : </a:t>
            </a:r>
            <a:r>
              <a:rPr lang="en-US" sz="3600" b="1" dirty="0">
                <a:solidFill>
                  <a:srgbClr val="FCECD0">
                    <a:lumMod val="25000"/>
                  </a:srgbClr>
                </a:solidFill>
                <a:latin typeface="Calibri" panose="020F0502020204030204" pitchFamily="34" charset="0"/>
                <a:cs typeface="Calibri" panose="020F0502020204030204" pitchFamily="34" charset="0"/>
              </a:rPr>
              <a:t>38 </a:t>
            </a:r>
            <a:r>
              <a:rPr lang="en-US" sz="3600" dirty="0">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ea typeface="+mn-ea"/>
              <a:cs typeface="Calibri" panose="020F0502020204030204" pitchFamily="34" charset="0"/>
            </a:endParaRP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Tree>
    <p:extLst>
      <p:ext uri="{BB962C8B-B14F-4D97-AF65-F5344CB8AC3E}">
        <p14:creationId xmlns:p14="http://schemas.microsoft.com/office/powerpoint/2010/main" val="229191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2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7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75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400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700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Vịnh</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Hạ</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Long –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Quảng</a:t>
            </a:r>
            <a:r>
              <a:rPr kumimoji="0" lang="en-US" alt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2800" b="1"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Ninh</a:t>
            </a:r>
            <a:endParaRPr kumimoji="0" lang="en-US"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par>
                                <p:cTn id="13" presetID="3" presetClass="exit" presetSubtype="10" fill="hold" nodeType="with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4284922" y="-248594"/>
            <a:ext cx="3168502" cy="1577664"/>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148316" y="405145"/>
            <a:ext cx="932475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Tính</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605E2E8F-DE9F-482E-81B4-4967DA0EC91D}"/>
              </a:ext>
            </a:extLst>
          </p:cNvPr>
          <p:cNvSpPr txBox="1"/>
          <p:nvPr/>
        </p:nvSpPr>
        <p:spPr>
          <a:xfrm>
            <a:off x="786810" y="2211572"/>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a) 480 mm + 120 mm </a:t>
            </a:r>
          </a:p>
          <a:p>
            <a:pPr algn="l"/>
            <a:r>
              <a:rPr lang="pt-BR" sz="3200" b="1" i="0" dirty="0">
                <a:solidFill>
                  <a:srgbClr val="002060"/>
                </a:solidFill>
                <a:effectLst/>
                <a:latin typeface="Calibri" panose="020F0502020204030204" pitchFamily="34" charset="0"/>
                <a:cs typeface="Calibri" panose="020F0502020204030204" pitchFamily="34" charset="0"/>
              </a:rPr>
              <a:t>545 mm – 45 mm </a:t>
            </a:r>
          </a:p>
          <a:p>
            <a:pPr algn="l"/>
            <a:r>
              <a:rPr lang="pt-BR" sz="3200" b="1" i="0" dirty="0">
                <a:solidFill>
                  <a:srgbClr val="002060"/>
                </a:solidFill>
                <a:effectLst/>
                <a:latin typeface="Calibri" panose="020F0502020204030204" pitchFamily="34" charset="0"/>
                <a:cs typeface="Calibri" panose="020F0502020204030204" pitchFamily="34" charset="0"/>
              </a:rPr>
              <a:t>840 mm : 3</a:t>
            </a:r>
          </a:p>
        </p:txBody>
      </p:sp>
      <p:sp>
        <p:nvSpPr>
          <p:cNvPr id="25" name="TextBox 24">
            <a:extLst>
              <a:ext uri="{FF2B5EF4-FFF2-40B4-BE49-F238E27FC236}">
                <a16:creationId xmlns:a16="http://schemas.microsoft.com/office/drawing/2014/main" id="{95E1D39B-B696-4D54-97F6-01249BF553EC}"/>
              </a:ext>
            </a:extLst>
          </p:cNvPr>
          <p:cNvSpPr txBox="1"/>
          <p:nvPr/>
        </p:nvSpPr>
        <p:spPr>
          <a:xfrm>
            <a:off x="5092996" y="2158409"/>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b) 465 g + 340 g</a:t>
            </a:r>
          </a:p>
          <a:p>
            <a:pPr algn="l"/>
            <a:r>
              <a:rPr lang="pt-BR" sz="3200" b="1" i="0" dirty="0">
                <a:solidFill>
                  <a:srgbClr val="002060"/>
                </a:solidFill>
                <a:effectLst/>
                <a:latin typeface="Calibri" panose="020F0502020204030204" pitchFamily="34" charset="0"/>
                <a:cs typeface="Calibri" panose="020F0502020204030204" pitchFamily="34" charset="0"/>
              </a:rPr>
              <a:t>200 g x 5</a:t>
            </a:r>
          </a:p>
          <a:p>
            <a:pPr algn="l"/>
            <a:r>
              <a:rPr lang="pt-BR" sz="3200" b="1" i="0" dirty="0">
                <a:solidFill>
                  <a:srgbClr val="002060"/>
                </a:solidFill>
                <a:effectLst/>
                <a:latin typeface="Calibri" panose="020F0502020204030204" pitchFamily="34" charset="0"/>
                <a:cs typeface="Calibri" panose="020F0502020204030204" pitchFamily="34" charset="0"/>
              </a:rPr>
              <a:t>900 g : 6</a:t>
            </a:r>
          </a:p>
        </p:txBody>
      </p:sp>
      <p:sp>
        <p:nvSpPr>
          <p:cNvPr id="26" name="TextBox 25">
            <a:extLst>
              <a:ext uri="{FF2B5EF4-FFF2-40B4-BE49-F238E27FC236}">
                <a16:creationId xmlns:a16="http://schemas.microsoft.com/office/drawing/2014/main" id="{6664D379-2F6D-4AD8-9BBE-EBDDF3FAF77A}"/>
              </a:ext>
            </a:extLst>
          </p:cNvPr>
          <p:cNvSpPr txBox="1"/>
          <p:nvPr/>
        </p:nvSpPr>
        <p:spPr>
          <a:xfrm>
            <a:off x="8548577" y="2147776"/>
            <a:ext cx="4784651" cy="1477328"/>
          </a:xfrm>
          <a:prstGeom prst="rect">
            <a:avLst/>
          </a:prstGeom>
          <a:noFill/>
        </p:spPr>
        <p:txBody>
          <a:bodyPr wrap="square" lIns="0" tIns="0" rIns="0" bIns="0" rtlCol="0">
            <a:spAutoFit/>
          </a:bodyPr>
          <a:lstStyle/>
          <a:p>
            <a:pPr algn="l"/>
            <a:r>
              <a:rPr lang="pt-BR" sz="3200" b="1" i="0" dirty="0">
                <a:solidFill>
                  <a:srgbClr val="002060"/>
                </a:solidFill>
                <a:effectLst/>
                <a:latin typeface="Calibri" panose="020F0502020204030204" pitchFamily="34" charset="0"/>
                <a:cs typeface="Calibri" panose="020F0502020204030204" pitchFamily="34" charset="0"/>
              </a:rPr>
              <a:t>c) 500 ml + 156 ml </a:t>
            </a:r>
          </a:p>
          <a:p>
            <a:pPr algn="l"/>
            <a:r>
              <a:rPr lang="pt-BR" sz="3200" b="1" i="0" dirty="0">
                <a:solidFill>
                  <a:srgbClr val="002060"/>
                </a:solidFill>
                <a:effectLst/>
                <a:latin typeface="Calibri" panose="020F0502020204030204" pitchFamily="34" charset="0"/>
                <a:cs typeface="Calibri" panose="020F0502020204030204" pitchFamily="34" charset="0"/>
              </a:rPr>
              <a:t>1 000 ml – 500 ml </a:t>
            </a:r>
          </a:p>
          <a:p>
            <a:pPr algn="l"/>
            <a:r>
              <a:rPr lang="pt-BR" sz="3200" b="1" i="0" dirty="0">
                <a:solidFill>
                  <a:srgbClr val="002060"/>
                </a:solidFill>
                <a:effectLst/>
                <a:latin typeface="Calibri" panose="020F0502020204030204" pitchFamily="34" charset="0"/>
                <a:cs typeface="Calibri" panose="020F0502020204030204" pitchFamily="34" charset="0"/>
              </a:rPr>
              <a:t>250 ml x 3</a:t>
            </a:r>
          </a:p>
        </p:txBody>
      </p:sp>
    </p:spTree>
    <p:extLst>
      <p:ext uri="{BB962C8B-B14F-4D97-AF65-F5344CB8AC3E}">
        <p14:creationId xmlns:p14="http://schemas.microsoft.com/office/powerpoint/2010/main" val="423840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 y="279400"/>
            <a:ext cx="3251200" cy="1569660"/>
          </a:xfrm>
          <a:prstGeom prst="rect">
            <a:avLst/>
          </a:prstGeom>
          <a:noFill/>
        </p:spPr>
        <p:txBody>
          <a:bodyPr wrap="square" rtlCol="0">
            <a:spAutoFit/>
          </a:bodyPr>
          <a:lstStyle/>
          <a:p>
            <a:pPr algn="ctr" defTabSz="1219170"/>
            <a:r>
              <a:rPr lang="en-US" sz="4800" dirty="0" err="1">
                <a:solidFill>
                  <a:srgbClr val="006600"/>
                </a:solidFill>
                <a:latin typeface="Arial" panose="020B0604020202020204" pitchFamily="34" charset="0"/>
                <a:cs typeface="Arial" panose="020B0604020202020204" pitchFamily="34" charset="0"/>
              </a:rPr>
              <a:t>Cuộc</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Đua</a:t>
            </a:r>
            <a:endParaRPr lang="en-US" sz="4800" dirty="0">
              <a:solidFill>
                <a:srgbClr val="006600"/>
              </a:solidFill>
              <a:latin typeface="Arial" panose="020B0604020202020204" pitchFamily="34" charset="0"/>
              <a:cs typeface="Arial" panose="020B0604020202020204" pitchFamily="34" charset="0"/>
            </a:endParaRPr>
          </a:p>
          <a:p>
            <a:pPr algn="ctr" defTabSz="1219170"/>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Kỳ</a:t>
            </a:r>
            <a:r>
              <a:rPr lang="en-US" sz="4800" dirty="0">
                <a:solidFill>
                  <a:srgbClr val="006600"/>
                </a:solidFill>
                <a:latin typeface="Arial" panose="020B0604020202020204" pitchFamily="34" charset="0"/>
                <a:cs typeface="Arial" panose="020B0604020202020204" pitchFamily="34" charset="0"/>
              </a:rPr>
              <a:t> </a:t>
            </a:r>
            <a:r>
              <a:rPr lang="en-US" sz="4800" dirty="0" err="1">
                <a:solidFill>
                  <a:srgbClr val="006600"/>
                </a:solidFill>
                <a:latin typeface="Arial" panose="020B0604020202020204" pitchFamily="34" charset="0"/>
                <a:cs typeface="Arial" panose="020B0604020202020204" pitchFamily="34" charset="0"/>
              </a:rPr>
              <a:t>Thú</a:t>
            </a:r>
            <a:endParaRPr lang="en-US" sz="4800"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705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4" name="Picture 3" descr="C:\Users\ADMIN\Desktop\Picture1 (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14" y="999610"/>
            <a:ext cx="2147215" cy="1616591"/>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5" descr="Hình ảnh có liên qua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15" descr="Hình ảnh có liên quan">
            <a:hlinkClick r:id="rId7"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15" descr="Hình ảnh có liên quan">
            <a:hlinkClick r:id="rId8"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21922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C:\Users\ADMIN\Desktop\Picture3a (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76" y="2413000"/>
            <a:ext cx="1885425"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Hình ảnh có liên quan">
            <a:hlinkClick r:id="rId1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Hình ảnh có liên quan">
            <a:hlinkClick r:id="rId1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Hình ảnh có liên quan">
            <a:hlinkClick r:id="rId12"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35130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ADMIN\Desktop\Picture6a.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3835400"/>
            <a:ext cx="2673349" cy="150572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Hình ảnh có liên quan">
            <a:hlinkClick r:id="rId1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Hình ảnh có liên quan">
            <a:hlinkClick r:id="rId15"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593162"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 descr="Hình ảnh có liên quan">
            <a:hlinkClick r:id="rId16"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48338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1" descr="C:\Users\ADMIN\Desktop\Picture7 (2).png"/>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359401"/>
            <a:ext cx="2433375" cy="14605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5" descr="Hình ảnh có liên quan">
            <a:hlinkClick r:id="rId19"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103764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Hình ảnh có liên quan">
            <a:hlinkClick r:id="rId20"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66172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Hình ảnh có liên quan">
            <a:hlinkClick r:id="rId21"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51111" y1="6667" x2="66222" y2="43556"/>
                        <a14:foregroundMark x1="54667" y1="5333" x2="32889" y2="15556"/>
                        <a14:foregroundMark x1="44889" y1="15556" x2="56889" y2="38222"/>
                        <a14:foregroundMark x1="37333" y1="24889" x2="49333" y2="51556"/>
                        <a14:foregroundMark x1="31111" y1="28889" x2="40889" y2="58222"/>
                        <a14:foregroundMark x1="20889" y1="28889" x2="35111" y2="68889"/>
                        <a14:foregroundMark x1="12889" y1="38222" x2="24889" y2="63111"/>
                      </a14:backgroundRemoval>
                    </a14:imgEffect>
                  </a14:imgLayer>
                </a14:imgProps>
              </a:ext>
              <a:ext uri="{28A0092B-C50C-407E-A947-70E740481C1C}">
                <a14:useLocalDpi xmlns:a14="http://schemas.microsoft.com/office/drawing/2010/main" val="0"/>
              </a:ext>
            </a:extLst>
          </a:blip>
          <a:srcRect/>
          <a:stretch>
            <a:fillRect/>
          </a:stretch>
        </p:blipFill>
        <p:spPr bwMode="auto">
          <a:xfrm rot="1829325">
            <a:off x="3162890" y="6154667"/>
            <a:ext cx="911949" cy="606301"/>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1828267"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9"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73265"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41367"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2"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5"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8" name="Picture 2" descr="Kết quả hình ảnh cho FIREWORK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có liên quan"/>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24" action="ppaction://hlinksldjump"/>
            <a:extLst>
              <a:ext uri="{FF2B5EF4-FFF2-40B4-BE49-F238E27FC236}">
                <a16:creationId xmlns:a16="http://schemas.microsoft.com/office/drawing/2014/main" id="{70BFAA5D-C899-4D85-AAF0-12CA0BB71C91}"/>
              </a:ext>
            </a:extLst>
          </p:cNvPr>
          <p:cNvSpPr/>
          <p:nvPr/>
        </p:nvSpPr>
        <p:spPr>
          <a:xfrm>
            <a:off x="10372724" y="352425"/>
            <a:ext cx="1495425" cy="590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4"/>
                                        </p:tgtEl>
                                        <p:attrNameLst>
                                          <p:attrName>r</p:attrName>
                                        </p:attrNameLst>
                                      </p:cBhvr>
                                    </p:animRot>
                                    <p:animRot by="-240000">
                                      <p:cBhvr>
                                        <p:cTn id="7" dur="600" fill="hold">
                                          <p:stCondLst>
                                            <p:cond delay="600"/>
                                          </p:stCondLst>
                                        </p:cTn>
                                        <p:tgtEl>
                                          <p:spTgt spid="74"/>
                                        </p:tgtEl>
                                        <p:attrNameLst>
                                          <p:attrName>r</p:attrName>
                                        </p:attrNameLst>
                                      </p:cBhvr>
                                    </p:animRot>
                                    <p:animRot by="240000">
                                      <p:cBhvr>
                                        <p:cTn id="8" dur="600" fill="hold">
                                          <p:stCondLst>
                                            <p:cond delay="1200"/>
                                          </p:stCondLst>
                                        </p:cTn>
                                        <p:tgtEl>
                                          <p:spTgt spid="74"/>
                                        </p:tgtEl>
                                        <p:attrNameLst>
                                          <p:attrName>r</p:attrName>
                                        </p:attrNameLst>
                                      </p:cBhvr>
                                    </p:animRot>
                                    <p:animRot by="-240000">
                                      <p:cBhvr>
                                        <p:cTn id="9" dur="600" fill="hold">
                                          <p:stCondLst>
                                            <p:cond delay="1800"/>
                                          </p:stCondLst>
                                        </p:cTn>
                                        <p:tgtEl>
                                          <p:spTgt spid="74"/>
                                        </p:tgtEl>
                                        <p:attrNameLst>
                                          <p:attrName>r</p:attrName>
                                        </p:attrNameLst>
                                      </p:cBhvr>
                                    </p:animRot>
                                    <p:animRot by="120000">
                                      <p:cBhvr>
                                        <p:cTn id="10" dur="600" fill="hold">
                                          <p:stCondLst>
                                            <p:cond delay="24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6"/>
                                        </p:tgtEl>
                                        <p:attrNameLst>
                                          <p:attrName>r</p:attrName>
                                        </p:attrNameLst>
                                      </p:cBhvr>
                                    </p:animRot>
                                    <p:animRot by="-240000">
                                      <p:cBhvr>
                                        <p:cTn id="13" dur="600" fill="hold">
                                          <p:stCondLst>
                                            <p:cond delay="600"/>
                                          </p:stCondLst>
                                        </p:cTn>
                                        <p:tgtEl>
                                          <p:spTgt spid="26"/>
                                        </p:tgtEl>
                                        <p:attrNameLst>
                                          <p:attrName>r</p:attrName>
                                        </p:attrNameLst>
                                      </p:cBhvr>
                                    </p:animRot>
                                    <p:animRot by="240000">
                                      <p:cBhvr>
                                        <p:cTn id="14" dur="600" fill="hold">
                                          <p:stCondLst>
                                            <p:cond delay="1200"/>
                                          </p:stCondLst>
                                        </p:cTn>
                                        <p:tgtEl>
                                          <p:spTgt spid="26"/>
                                        </p:tgtEl>
                                        <p:attrNameLst>
                                          <p:attrName>r</p:attrName>
                                        </p:attrNameLst>
                                      </p:cBhvr>
                                    </p:animRot>
                                    <p:animRot by="-240000">
                                      <p:cBhvr>
                                        <p:cTn id="15" dur="600" fill="hold">
                                          <p:stCondLst>
                                            <p:cond delay="1800"/>
                                          </p:stCondLst>
                                        </p:cTn>
                                        <p:tgtEl>
                                          <p:spTgt spid="26"/>
                                        </p:tgtEl>
                                        <p:attrNameLst>
                                          <p:attrName>r</p:attrName>
                                        </p:attrNameLst>
                                      </p:cBhvr>
                                    </p:animRot>
                                    <p:animRot by="120000">
                                      <p:cBhvr>
                                        <p:cTn id="16" dur="600" fill="hold">
                                          <p:stCondLst>
                                            <p:cond delay="24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0"/>
                                        </p:tgtEl>
                                        <p:attrNameLst>
                                          <p:attrName>r</p:attrName>
                                        </p:attrNameLst>
                                      </p:cBhvr>
                                    </p:animRot>
                                    <p:animRot by="-240000">
                                      <p:cBhvr>
                                        <p:cTn id="19" dur="600" fill="hold">
                                          <p:stCondLst>
                                            <p:cond delay="600"/>
                                          </p:stCondLst>
                                        </p:cTn>
                                        <p:tgtEl>
                                          <p:spTgt spid="30"/>
                                        </p:tgtEl>
                                        <p:attrNameLst>
                                          <p:attrName>r</p:attrName>
                                        </p:attrNameLst>
                                      </p:cBhvr>
                                    </p:animRot>
                                    <p:animRot by="240000">
                                      <p:cBhvr>
                                        <p:cTn id="20" dur="600" fill="hold">
                                          <p:stCondLst>
                                            <p:cond delay="1200"/>
                                          </p:stCondLst>
                                        </p:cTn>
                                        <p:tgtEl>
                                          <p:spTgt spid="30"/>
                                        </p:tgtEl>
                                        <p:attrNameLst>
                                          <p:attrName>r</p:attrName>
                                        </p:attrNameLst>
                                      </p:cBhvr>
                                    </p:animRot>
                                    <p:animRot by="-240000">
                                      <p:cBhvr>
                                        <p:cTn id="21" dur="600" fill="hold">
                                          <p:stCondLst>
                                            <p:cond delay="1800"/>
                                          </p:stCondLst>
                                        </p:cTn>
                                        <p:tgtEl>
                                          <p:spTgt spid="30"/>
                                        </p:tgtEl>
                                        <p:attrNameLst>
                                          <p:attrName>r</p:attrName>
                                        </p:attrNameLst>
                                      </p:cBhvr>
                                    </p:animRot>
                                    <p:animRot by="120000">
                                      <p:cBhvr>
                                        <p:cTn id="22" dur="600" fill="hold">
                                          <p:stCondLst>
                                            <p:cond delay="2400"/>
                                          </p:stCondLst>
                                        </p:cTn>
                                        <p:tgtEl>
                                          <p:spTgt spid="30"/>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4"/>
                                        </p:tgtEl>
                                        <p:attrNameLst>
                                          <p:attrName>r</p:attrName>
                                        </p:attrNameLst>
                                      </p:cBhvr>
                                    </p:animRot>
                                    <p:animRot by="-240000">
                                      <p:cBhvr>
                                        <p:cTn id="25" dur="600" fill="hold">
                                          <p:stCondLst>
                                            <p:cond delay="600"/>
                                          </p:stCondLst>
                                        </p:cTn>
                                        <p:tgtEl>
                                          <p:spTgt spid="34"/>
                                        </p:tgtEl>
                                        <p:attrNameLst>
                                          <p:attrName>r</p:attrName>
                                        </p:attrNameLst>
                                      </p:cBhvr>
                                    </p:animRot>
                                    <p:animRot by="240000">
                                      <p:cBhvr>
                                        <p:cTn id="26" dur="600" fill="hold">
                                          <p:stCondLst>
                                            <p:cond delay="1200"/>
                                          </p:stCondLst>
                                        </p:cTn>
                                        <p:tgtEl>
                                          <p:spTgt spid="34"/>
                                        </p:tgtEl>
                                        <p:attrNameLst>
                                          <p:attrName>r</p:attrName>
                                        </p:attrNameLst>
                                      </p:cBhvr>
                                    </p:animRot>
                                    <p:animRot by="-240000">
                                      <p:cBhvr>
                                        <p:cTn id="27" dur="600" fill="hold">
                                          <p:stCondLst>
                                            <p:cond delay="1800"/>
                                          </p:stCondLst>
                                        </p:cTn>
                                        <p:tgtEl>
                                          <p:spTgt spid="34"/>
                                        </p:tgtEl>
                                        <p:attrNameLst>
                                          <p:attrName>r</p:attrName>
                                        </p:attrNameLst>
                                      </p:cBhvr>
                                    </p:animRot>
                                    <p:animRot by="120000">
                                      <p:cBhvr>
                                        <p:cTn id="28" dur="600" fill="hold">
                                          <p:stCondLst>
                                            <p:cond delay="24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74"/>
                    </p:tgtEl>
                  </p:cond>
                </p:stCondLst>
                <p:endSync evt="end" delay="0">
                  <p:rtn val="all"/>
                </p:endSync>
                <p:childTnLst>
                  <p:par>
                    <p:cTn id="30" fill="hold">
                      <p:stCondLst>
                        <p:cond delay="0"/>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8.33333E-7 4.68393E-6 L 0.18802 -0.00062 " pathEditMode="relative" rAng="0" ptsTypes="AA">
                                      <p:cBhvr>
                                        <p:cTn id="33" dur="2000" fill="hold"/>
                                        <p:tgtEl>
                                          <p:spTgt spid="74"/>
                                        </p:tgtEl>
                                        <p:attrNameLst>
                                          <p:attrName>ppt_x</p:attrName>
                                          <p:attrName>ppt_y</p:attrName>
                                        </p:attrNameLst>
                                      </p:cBhvr>
                                      <p:rCtr x="9392" y="-3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18802 -0.00062 L 0.46302 -0.00062 " pathEditMode="relative" rAng="0" ptsTypes="AA">
                                      <p:cBhvr>
                                        <p:cTn id="37" dur="2000" fill="hold"/>
                                        <p:tgtEl>
                                          <p:spTgt spid="74"/>
                                        </p:tgtEl>
                                        <p:attrNameLst>
                                          <p:attrName>ppt_x</p:attrName>
                                          <p:attrName>ppt_y</p:attrName>
                                        </p:attrNameLst>
                                      </p:cBhvr>
                                      <p:rCtr x="13750" y="0"/>
                                    </p:animMotion>
                                  </p:childTnLst>
                                </p:cTn>
                              </p:par>
                            </p:childTnLst>
                          </p:cTn>
                        </p:par>
                      </p:childTnLst>
                    </p:cTn>
                  </p:par>
                  <p:par>
                    <p:cTn id="38" fill="hold">
                      <p:stCondLst>
                        <p:cond delay="indefinite"/>
                      </p:stCondLst>
                      <p:childTnLst>
                        <p:par>
                          <p:cTn id="39" fill="hold">
                            <p:stCondLst>
                              <p:cond delay="0"/>
                            </p:stCondLst>
                            <p:childTnLst>
                              <p:par>
                                <p:cTn id="40" presetID="63" presetClass="path" presetSubtype="0" accel="50000" decel="50000" fill="hold" nodeType="clickEffect">
                                  <p:stCondLst>
                                    <p:cond delay="0"/>
                                  </p:stCondLst>
                                  <p:childTnLst>
                                    <p:animMotion origin="layout" path="M 0.46302 -0.00062 L 0.85469 -0.00062 " pathEditMode="relative" rAng="0" ptsTypes="AA">
                                      <p:cBhvr>
                                        <p:cTn id="41" dur="2000" fill="hold"/>
                                        <p:tgtEl>
                                          <p:spTgt spid="74"/>
                                        </p:tgtEl>
                                        <p:attrNameLst>
                                          <p:attrName>ppt_x</p:attrName>
                                          <p:attrName>ppt_y</p:attrName>
                                        </p:attrNameLst>
                                      </p:cBhvr>
                                      <p:rCtr x="19583" y="0"/>
                                    </p:animMotion>
                                  </p:childTnLst>
                                </p:cTn>
                              </p:par>
                              <p:par>
                                <p:cTn id="42" presetID="1" presetClass="entr" presetSubtype="0" fill="hold" nodeType="withEffect">
                                  <p:stCondLst>
                                    <p:cond delay="1000"/>
                                  </p:stCondLst>
                                  <p:childTnLst>
                                    <p:set>
                                      <p:cBhvr>
                                        <p:cTn id="43" dur="1" fill="hold">
                                          <p:stCondLst>
                                            <p:cond delay="0"/>
                                          </p:stCondLst>
                                        </p:cTn>
                                        <p:tgtEl>
                                          <p:spTgt spid="39"/>
                                        </p:tgtEl>
                                        <p:attrNameLst>
                                          <p:attrName>style.visibility</p:attrName>
                                        </p:attrNameLst>
                                      </p:cBhvr>
                                      <p:to>
                                        <p:strVal val="visible"/>
                                      </p:to>
                                    </p:set>
                                  </p:childTnLst>
                                </p:cTn>
                              </p:par>
                              <p:par>
                                <p:cTn id="44" presetID="1" presetClass="entr" presetSubtype="0" fill="hold" nodeType="withEffect">
                                  <p:stCondLst>
                                    <p:cond delay="1000"/>
                                  </p:stCondLst>
                                  <p:childTnLst>
                                    <p:set>
                                      <p:cBhvr>
                                        <p:cTn id="45" dur="1" fill="hold">
                                          <p:stCondLst>
                                            <p:cond delay="0"/>
                                          </p:stCondLst>
                                        </p:cTn>
                                        <p:tgtEl>
                                          <p:spTgt spid="40"/>
                                        </p:tgtEl>
                                        <p:attrNameLst>
                                          <p:attrName>style.visibility</p:attrName>
                                        </p:attrNameLst>
                                      </p:cBhvr>
                                      <p:to>
                                        <p:strVal val="visible"/>
                                      </p:to>
                                    </p:set>
                                  </p:childTnLst>
                                </p:cTn>
                              </p:par>
                              <p:par>
                                <p:cTn id="46" presetID="1" presetClass="entr" presetSubtype="0" fill="hold" grpId="0" nodeType="withEffect">
                                  <p:stCondLst>
                                    <p:cond delay="1000"/>
                                  </p:stCondLst>
                                  <p:childTnLst>
                                    <p:set>
                                      <p:cBhvr>
                                        <p:cTn id="47" dur="1" fill="hold">
                                          <p:stCondLst>
                                            <p:cond delay="0"/>
                                          </p:stCondLst>
                                        </p:cTn>
                                        <p:tgtEl>
                                          <p:spTgt spid="38"/>
                                        </p:tgtEl>
                                        <p:attrNameLst>
                                          <p:attrName>style.visibility</p:attrName>
                                        </p:attrNameLst>
                                      </p:cBhvr>
                                      <p:to>
                                        <p:strVal val="visible"/>
                                      </p:to>
                                    </p:set>
                                  </p:childTnLst>
                                </p:cTn>
                              </p:par>
                              <p:par>
                                <p:cTn id="48" presetID="1" presetClass="exit" presetSubtype="0" fill="hold" nodeType="withEffect">
                                  <p:stCondLst>
                                    <p:cond delay="2500"/>
                                  </p:stCondLst>
                                  <p:childTnLst>
                                    <p:set>
                                      <p:cBhvr>
                                        <p:cTn id="49" dur="1" fill="hold">
                                          <p:stCondLst>
                                            <p:cond delay="0"/>
                                          </p:stCondLst>
                                        </p:cTn>
                                        <p:tgtEl>
                                          <p:spTgt spid="39"/>
                                        </p:tgtEl>
                                        <p:attrNameLst>
                                          <p:attrName>style.visibility</p:attrName>
                                        </p:attrNameLst>
                                      </p:cBhvr>
                                      <p:to>
                                        <p:strVal val="hidden"/>
                                      </p:to>
                                    </p:set>
                                  </p:childTnLst>
                                </p:cTn>
                              </p:par>
                              <p:par>
                                <p:cTn id="50" presetID="1" presetClass="exit" presetSubtype="0" fill="hold" nodeType="withEffect">
                                  <p:stCondLst>
                                    <p:cond delay="2500"/>
                                  </p:stCondLst>
                                  <p:childTnLst>
                                    <p:set>
                                      <p:cBhvr>
                                        <p:cTn id="51" dur="1" fill="hold">
                                          <p:stCondLst>
                                            <p:cond delay="0"/>
                                          </p:stCondLst>
                                        </p:cTn>
                                        <p:tgtEl>
                                          <p:spTgt spid="40"/>
                                        </p:tgtEl>
                                        <p:attrNameLst>
                                          <p:attrName>style.visibility</p:attrName>
                                        </p:attrNameLst>
                                      </p:cBhvr>
                                      <p:to>
                                        <p:strVal val="hidden"/>
                                      </p:to>
                                    </p:set>
                                  </p:childTnLst>
                                </p:cTn>
                              </p:par>
                              <p:par>
                                <p:cTn id="52" presetID="1" presetClass="exit" presetSubtype="0" fill="hold" grpId="1" nodeType="withEffect">
                                  <p:stCondLst>
                                    <p:cond delay="2500"/>
                                  </p:stCondLst>
                                  <p:childTnLst>
                                    <p:set>
                                      <p:cBhvr>
                                        <p:cTn id="5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54" restart="whenNotActive" fill="hold" evtFilter="cancelBubble" nodeType="interactiveSeq">
                <p:stCondLst>
                  <p:cond evt="onClick" delay="0">
                    <p:tgtEl>
                      <p:spTgt spid="26"/>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clickEffect">
                                  <p:stCondLst>
                                    <p:cond delay="0"/>
                                  </p:stCondLst>
                                  <p:childTnLst>
                                    <p:animMotion origin="layout" path="M 5.55556E-7 -3.03423E-6 L 0.17743 -3.03423E-6 " pathEditMode="relative" rAng="0" ptsTypes="AA">
                                      <p:cBhvr>
                                        <p:cTn id="58" dur="2000" fill="hold"/>
                                        <p:tgtEl>
                                          <p:spTgt spid="26"/>
                                        </p:tgtEl>
                                        <p:attrNameLst>
                                          <p:attrName>ppt_x</p:attrName>
                                          <p:attrName>ppt_y</p:attrName>
                                        </p:attrNameLst>
                                      </p:cBhvr>
                                      <p:rCtr x="8872" y="0"/>
                                    </p:animMotion>
                                  </p:childTnLst>
                                </p:cTn>
                              </p:par>
                            </p:childTnLst>
                          </p:cTn>
                        </p:par>
                      </p:childTnLst>
                    </p:cTn>
                  </p:par>
                  <p:par>
                    <p:cTn id="59" fill="hold">
                      <p:stCondLst>
                        <p:cond delay="indefinite"/>
                      </p:stCondLst>
                      <p:childTnLst>
                        <p:par>
                          <p:cTn id="60" fill="hold">
                            <p:stCondLst>
                              <p:cond delay="0"/>
                            </p:stCondLst>
                            <p:childTnLst>
                              <p:par>
                                <p:cTn id="61" presetID="63" presetClass="path" presetSubtype="0" accel="50000" decel="50000" fill="hold" nodeType="clickEffect">
                                  <p:stCondLst>
                                    <p:cond delay="0"/>
                                  </p:stCondLst>
                                  <p:childTnLst>
                                    <p:animMotion origin="layout" path="M 0.17743 -4.13506E-6 L 0.45243 -4.13506E-6 " pathEditMode="relative" rAng="0" ptsTypes="AA">
                                      <p:cBhvr>
                                        <p:cTn id="62" dur="2000" fill="hold"/>
                                        <p:tgtEl>
                                          <p:spTgt spid="26"/>
                                        </p:tgtEl>
                                        <p:attrNameLst>
                                          <p:attrName>ppt_x</p:attrName>
                                          <p:attrName>ppt_y</p:attrName>
                                        </p:attrNameLst>
                                      </p:cBhvr>
                                      <p:rCtr x="13750" y="0"/>
                                    </p:animMotion>
                                  </p:childTnLst>
                                </p:cTn>
                              </p:par>
                            </p:childTnLst>
                          </p:cTn>
                        </p:par>
                      </p:childTnLst>
                    </p:cTn>
                  </p:par>
                  <p:par>
                    <p:cTn id="63" fill="hold">
                      <p:stCondLst>
                        <p:cond delay="indefinite"/>
                      </p:stCondLst>
                      <p:childTnLst>
                        <p:par>
                          <p:cTn id="64" fill="hold">
                            <p:stCondLst>
                              <p:cond delay="0"/>
                            </p:stCondLst>
                            <p:childTnLst>
                              <p:par>
                                <p:cTn id="65" presetID="63" presetClass="path" presetSubtype="0" accel="50000" decel="50000" fill="hold" nodeType="clickEffect">
                                  <p:stCondLst>
                                    <p:cond delay="0"/>
                                  </p:stCondLst>
                                  <p:childTnLst>
                                    <p:animMotion origin="layout" path="M 0.45243 4.44444E-6 L 0.82743 4.44444E-6 " pathEditMode="relative" rAng="0" ptsTypes="AA">
                                      <p:cBhvr>
                                        <p:cTn id="66" dur="2000" fill="hold"/>
                                        <p:tgtEl>
                                          <p:spTgt spid="26"/>
                                        </p:tgtEl>
                                        <p:attrNameLst>
                                          <p:attrName>ppt_x</p:attrName>
                                          <p:attrName>ppt_y</p:attrName>
                                        </p:attrNameLst>
                                      </p:cBhvr>
                                      <p:rCtr x="18750" y="0"/>
                                    </p:animMotion>
                                  </p:childTnLst>
                                </p:cTn>
                              </p:par>
                              <p:par>
                                <p:cTn id="67" presetID="1" presetClass="entr" presetSubtype="0" fill="hold" nodeType="withEffect">
                                  <p:stCondLst>
                                    <p:cond delay="100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100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100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xit" presetSubtype="0" fill="hold" nodeType="withEffect">
                                  <p:stCondLst>
                                    <p:cond delay="2500"/>
                                  </p:stCondLst>
                                  <p:childTnLst>
                                    <p:set>
                                      <p:cBhvr>
                                        <p:cTn id="74" dur="1" fill="hold">
                                          <p:stCondLst>
                                            <p:cond delay="0"/>
                                          </p:stCondLst>
                                        </p:cTn>
                                        <p:tgtEl>
                                          <p:spTgt spid="42"/>
                                        </p:tgtEl>
                                        <p:attrNameLst>
                                          <p:attrName>style.visibility</p:attrName>
                                        </p:attrNameLst>
                                      </p:cBhvr>
                                      <p:to>
                                        <p:strVal val="hidden"/>
                                      </p:to>
                                    </p:set>
                                  </p:childTnLst>
                                </p:cTn>
                              </p:par>
                              <p:par>
                                <p:cTn id="75" presetID="1" presetClass="exit" presetSubtype="0" fill="hold" nodeType="withEffect">
                                  <p:stCondLst>
                                    <p:cond delay="2500"/>
                                  </p:stCondLst>
                                  <p:childTnLst>
                                    <p:set>
                                      <p:cBhvr>
                                        <p:cTn id="76" dur="1" fill="hold">
                                          <p:stCondLst>
                                            <p:cond delay="0"/>
                                          </p:stCondLst>
                                        </p:cTn>
                                        <p:tgtEl>
                                          <p:spTgt spid="43"/>
                                        </p:tgtEl>
                                        <p:attrNameLst>
                                          <p:attrName>style.visibility</p:attrName>
                                        </p:attrNameLst>
                                      </p:cBhvr>
                                      <p:to>
                                        <p:strVal val="hidden"/>
                                      </p:to>
                                    </p:set>
                                  </p:childTnLst>
                                </p:cTn>
                              </p:par>
                              <p:par>
                                <p:cTn id="77" presetID="1" presetClass="exit" presetSubtype="0" fill="hold" grpId="1" nodeType="withEffect">
                                  <p:stCondLst>
                                    <p:cond delay="2500"/>
                                  </p:stCondLst>
                                  <p:childTnLst>
                                    <p:set>
                                      <p:cBhvr>
                                        <p:cTn id="78"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30"/>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38889E-6 1.55103E-6 L 0.16545 0.00894 " pathEditMode="relative" rAng="0" ptsTypes="AA">
                                      <p:cBhvr>
                                        <p:cTn id="83" dur="2000" fill="hold"/>
                                        <p:tgtEl>
                                          <p:spTgt spid="30"/>
                                        </p:tgtEl>
                                        <p:attrNameLst>
                                          <p:attrName>ppt_x</p:attrName>
                                          <p:attrName>ppt_y</p:attrName>
                                        </p:attrNameLst>
                                      </p:cBhvr>
                                      <p:rCtr x="8264" y="432"/>
                                    </p:animMotion>
                                  </p:childTnLst>
                                </p:cTn>
                              </p:par>
                            </p:childTnLst>
                          </p:cTn>
                        </p:par>
                      </p:childTnLst>
                    </p:cTn>
                  </p:par>
                  <p:par>
                    <p:cTn id="84" fill="hold">
                      <p:stCondLst>
                        <p:cond delay="indefinite"/>
                      </p:stCondLst>
                      <p:childTnLst>
                        <p:par>
                          <p:cTn id="85" fill="hold">
                            <p:stCondLst>
                              <p:cond delay="0"/>
                            </p:stCondLst>
                            <p:childTnLst>
                              <p:par>
                                <p:cTn id="86" presetID="63" presetClass="path" presetSubtype="0" accel="50000" decel="50000" fill="hold" nodeType="clickEffect">
                                  <p:stCondLst>
                                    <p:cond delay="0"/>
                                  </p:stCondLst>
                                  <p:childTnLst>
                                    <p:animMotion origin="layout" path="M 0.16545 0.00894 L 0.44045 0.00894 " pathEditMode="relative" rAng="0" ptsTypes="AA">
                                      <p:cBhvr>
                                        <p:cTn id="87" dur="2000" fill="hold"/>
                                        <p:tgtEl>
                                          <p:spTgt spid="30"/>
                                        </p:tgtEl>
                                        <p:attrNameLst>
                                          <p:attrName>ppt_x</p:attrName>
                                          <p:attrName>ppt_y</p:attrName>
                                        </p:attrNameLst>
                                      </p:cBhvr>
                                      <p:rCtr x="13750" y="0"/>
                                    </p:animMotion>
                                  </p:childTnLst>
                                </p:cTn>
                              </p:par>
                            </p:childTnLst>
                          </p:cTn>
                        </p:par>
                      </p:childTnLst>
                    </p:cTn>
                  </p:par>
                  <p:par>
                    <p:cTn id="88" fill="hold">
                      <p:stCondLst>
                        <p:cond delay="indefinite"/>
                      </p:stCondLst>
                      <p:childTnLst>
                        <p:par>
                          <p:cTn id="89" fill="hold">
                            <p:stCondLst>
                              <p:cond delay="0"/>
                            </p:stCondLst>
                            <p:childTnLst>
                              <p:par>
                                <p:cTn id="90" presetID="63" presetClass="path" presetSubtype="0" accel="50000" decel="50000" fill="hold" nodeType="clickEffect">
                                  <p:stCondLst>
                                    <p:cond delay="0"/>
                                  </p:stCondLst>
                                  <p:childTnLst>
                                    <p:animMotion origin="layout" path="M 0.44045 0.00895 L 0.81545 0.00895 " pathEditMode="relative" rAng="0" ptsTypes="AA">
                                      <p:cBhvr>
                                        <p:cTn id="91" dur="2000" fill="hold"/>
                                        <p:tgtEl>
                                          <p:spTgt spid="30"/>
                                        </p:tgtEl>
                                        <p:attrNameLst>
                                          <p:attrName>ppt_x</p:attrName>
                                          <p:attrName>ppt_y</p:attrName>
                                        </p:attrNameLst>
                                      </p:cBhvr>
                                      <p:rCtr x="18750" y="0"/>
                                    </p:animMotion>
                                  </p:childTnLst>
                                </p:cTn>
                              </p:par>
                              <p:par>
                                <p:cTn id="92" presetID="1" presetClass="entr" presetSubtype="0" fill="hold" nodeType="withEffect">
                                  <p:stCondLst>
                                    <p:cond delay="1000"/>
                                  </p:stCondLst>
                                  <p:childTnLst>
                                    <p:set>
                                      <p:cBhvr>
                                        <p:cTn id="93" dur="1" fill="hold">
                                          <p:stCondLst>
                                            <p:cond delay="0"/>
                                          </p:stCondLst>
                                        </p:cTn>
                                        <p:tgtEl>
                                          <p:spTgt spid="45"/>
                                        </p:tgtEl>
                                        <p:attrNameLst>
                                          <p:attrName>style.visibility</p:attrName>
                                        </p:attrNameLst>
                                      </p:cBhvr>
                                      <p:to>
                                        <p:strVal val="visible"/>
                                      </p:to>
                                    </p:set>
                                  </p:childTnLst>
                                </p:cTn>
                              </p:par>
                              <p:par>
                                <p:cTn id="94" presetID="1" presetClass="entr" presetSubtype="0" fill="hold" nodeType="withEffect">
                                  <p:stCondLst>
                                    <p:cond delay="1000"/>
                                  </p:stCondLst>
                                  <p:childTnLst>
                                    <p:set>
                                      <p:cBhvr>
                                        <p:cTn id="95" dur="1" fill="hold">
                                          <p:stCondLst>
                                            <p:cond delay="0"/>
                                          </p:stCondLst>
                                        </p:cTn>
                                        <p:tgtEl>
                                          <p:spTgt spid="46"/>
                                        </p:tgtEl>
                                        <p:attrNameLst>
                                          <p:attrName>style.visibility</p:attrName>
                                        </p:attrNameLst>
                                      </p:cBhvr>
                                      <p:to>
                                        <p:strVal val="visible"/>
                                      </p:to>
                                    </p:set>
                                  </p:childTnLst>
                                </p:cTn>
                              </p:par>
                              <p:par>
                                <p:cTn id="96" presetID="1" presetClass="entr" presetSubtype="0" fill="hold" grpId="0" nodeType="withEffect">
                                  <p:stCondLst>
                                    <p:cond delay="1000"/>
                                  </p:stCondLst>
                                  <p:childTnLst>
                                    <p:set>
                                      <p:cBhvr>
                                        <p:cTn id="97" dur="1" fill="hold">
                                          <p:stCondLst>
                                            <p:cond delay="0"/>
                                          </p:stCondLst>
                                        </p:cTn>
                                        <p:tgtEl>
                                          <p:spTgt spid="44"/>
                                        </p:tgtEl>
                                        <p:attrNameLst>
                                          <p:attrName>style.visibility</p:attrName>
                                        </p:attrNameLst>
                                      </p:cBhvr>
                                      <p:to>
                                        <p:strVal val="visible"/>
                                      </p:to>
                                    </p:set>
                                  </p:childTnLst>
                                </p:cTn>
                              </p:par>
                              <p:par>
                                <p:cTn id="98" presetID="1" presetClass="exit" presetSubtype="0" fill="hold" nodeType="withEffect">
                                  <p:stCondLst>
                                    <p:cond delay="2500"/>
                                  </p:stCondLst>
                                  <p:childTnLst>
                                    <p:set>
                                      <p:cBhvr>
                                        <p:cTn id="99" dur="1" fill="hold">
                                          <p:stCondLst>
                                            <p:cond delay="0"/>
                                          </p:stCondLst>
                                        </p:cTn>
                                        <p:tgtEl>
                                          <p:spTgt spid="45"/>
                                        </p:tgtEl>
                                        <p:attrNameLst>
                                          <p:attrName>style.visibility</p:attrName>
                                        </p:attrNameLst>
                                      </p:cBhvr>
                                      <p:to>
                                        <p:strVal val="hidden"/>
                                      </p:to>
                                    </p:set>
                                  </p:childTnLst>
                                </p:cTn>
                              </p:par>
                              <p:par>
                                <p:cTn id="100" presetID="1" presetClass="exit" presetSubtype="0" fill="hold" nodeType="withEffect">
                                  <p:stCondLst>
                                    <p:cond delay="2500"/>
                                  </p:stCondLst>
                                  <p:childTnLst>
                                    <p:set>
                                      <p:cBhvr>
                                        <p:cTn id="101" dur="1" fill="hold">
                                          <p:stCondLst>
                                            <p:cond delay="0"/>
                                          </p:stCondLst>
                                        </p:cTn>
                                        <p:tgtEl>
                                          <p:spTgt spid="46"/>
                                        </p:tgtEl>
                                        <p:attrNameLst>
                                          <p:attrName>style.visibility</p:attrName>
                                        </p:attrNameLst>
                                      </p:cBhvr>
                                      <p:to>
                                        <p:strVal val="hidden"/>
                                      </p:to>
                                    </p:set>
                                  </p:childTnLst>
                                </p:cTn>
                              </p:par>
                              <p:par>
                                <p:cTn id="102" presetID="1" presetClass="exit" presetSubtype="0" fill="hold" grpId="1" nodeType="withEffect">
                                  <p:stCondLst>
                                    <p:cond delay="2500"/>
                                  </p:stCondLst>
                                  <p:childTnLst>
                                    <p:set>
                                      <p:cBhvr>
                                        <p:cTn id="103"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04" restart="whenNotActive" fill="hold" evtFilter="cancelBubble" nodeType="interactiveSeq">
                <p:stCondLst>
                  <p:cond evt="onClick" delay="0">
                    <p:tgtEl>
                      <p:spTgt spid="34"/>
                    </p:tgtEl>
                  </p:cond>
                </p:stCondLst>
                <p:endSync evt="end" delay="0">
                  <p:rtn val="all"/>
                </p:endSync>
                <p:childTnLst>
                  <p:par>
                    <p:cTn id="105" fill="hold">
                      <p:stCondLst>
                        <p:cond delay="0"/>
                      </p:stCondLst>
                      <p:childTnLst>
                        <p:par>
                          <p:cTn id="106" fill="hold">
                            <p:stCondLst>
                              <p:cond delay="0"/>
                            </p:stCondLst>
                            <p:childTnLst>
                              <p:par>
                                <p:cTn id="107" presetID="63" presetClass="path" presetSubtype="0" accel="50000" decel="50000" fill="hold" nodeType="clickEffect">
                                  <p:stCondLst>
                                    <p:cond delay="0"/>
                                  </p:stCondLst>
                                  <p:childTnLst>
                                    <p:animMotion origin="layout" path="M 2.77778E-7 -1.53562E-6 L 0.14184 -0.00277 " pathEditMode="relative" rAng="0" ptsTypes="AA">
                                      <p:cBhvr>
                                        <p:cTn id="108" dur="2000" fill="hold"/>
                                        <p:tgtEl>
                                          <p:spTgt spid="34"/>
                                        </p:tgtEl>
                                        <p:attrNameLst>
                                          <p:attrName>ppt_x</p:attrName>
                                          <p:attrName>ppt_y</p:attrName>
                                        </p:attrNameLst>
                                      </p:cBhvr>
                                      <p:rCtr x="7083" y="-154"/>
                                    </p:animMotion>
                                  </p:childTnLst>
                                </p:cTn>
                              </p:par>
                            </p:childTnLst>
                          </p:cTn>
                        </p:par>
                      </p:childTnLst>
                    </p:cTn>
                  </p:par>
                  <p:par>
                    <p:cTn id="109" fill="hold">
                      <p:stCondLst>
                        <p:cond delay="indefinite"/>
                      </p:stCondLst>
                      <p:childTnLst>
                        <p:par>
                          <p:cTn id="110" fill="hold">
                            <p:stCondLst>
                              <p:cond delay="0"/>
                            </p:stCondLst>
                            <p:childTnLst>
                              <p:par>
                                <p:cTn id="111" presetID="63" presetClass="path" presetSubtype="0" accel="50000" decel="50000" fill="hold" nodeType="clickEffect">
                                  <p:stCondLst>
                                    <p:cond delay="0"/>
                                  </p:stCondLst>
                                  <p:childTnLst>
                                    <p:animMotion origin="layout" path="M 0.14184 -0.00277 L 0.44184 -0.00277 " pathEditMode="relative" rAng="0" ptsTypes="AA">
                                      <p:cBhvr>
                                        <p:cTn id="112" dur="2000" fill="hold"/>
                                        <p:tgtEl>
                                          <p:spTgt spid="34"/>
                                        </p:tgtEl>
                                        <p:attrNameLst>
                                          <p:attrName>ppt_x</p:attrName>
                                          <p:attrName>ppt_y</p:attrName>
                                        </p:attrNameLst>
                                      </p:cBhvr>
                                      <p:rCtr x="15000" y="0"/>
                                    </p:animMotion>
                                  </p:childTnLst>
                                </p:cTn>
                              </p:par>
                            </p:childTnLst>
                          </p:cTn>
                        </p:par>
                      </p:childTnLst>
                    </p:cTn>
                  </p:par>
                  <p:par>
                    <p:cTn id="113" fill="hold">
                      <p:stCondLst>
                        <p:cond delay="indefinite"/>
                      </p:stCondLst>
                      <p:childTnLst>
                        <p:par>
                          <p:cTn id="114" fill="hold">
                            <p:stCondLst>
                              <p:cond delay="0"/>
                            </p:stCondLst>
                            <p:childTnLst>
                              <p:par>
                                <p:cTn id="115" presetID="63" presetClass="path" presetSubtype="0" accel="50000" decel="50000" fill="hold" nodeType="clickEffect">
                                  <p:stCondLst>
                                    <p:cond delay="0"/>
                                  </p:stCondLst>
                                  <p:childTnLst>
                                    <p:animMotion origin="layout" path="M 0.44184 -0.00277 L 0.80017 -0.00277 " pathEditMode="relative" rAng="0" ptsTypes="AA">
                                      <p:cBhvr>
                                        <p:cTn id="116" dur="2000" fill="hold"/>
                                        <p:tgtEl>
                                          <p:spTgt spid="34"/>
                                        </p:tgtEl>
                                        <p:attrNameLst>
                                          <p:attrName>ppt_x</p:attrName>
                                          <p:attrName>ppt_y</p:attrName>
                                        </p:attrNameLst>
                                      </p:cBhvr>
                                      <p:rCtr x="17917" y="0"/>
                                    </p:animMotion>
                                  </p:childTnLst>
                                </p:cTn>
                              </p:par>
                              <p:par>
                                <p:cTn id="117" presetID="1" presetClass="entr" presetSubtype="0" fill="hold" nodeType="withEffect">
                                  <p:stCondLst>
                                    <p:cond delay="1000"/>
                                  </p:stCondLst>
                                  <p:childTnLst>
                                    <p:set>
                                      <p:cBhvr>
                                        <p:cTn id="118" dur="1" fill="hold">
                                          <p:stCondLst>
                                            <p:cond delay="0"/>
                                          </p:stCondLst>
                                        </p:cTn>
                                        <p:tgtEl>
                                          <p:spTgt spid="48"/>
                                        </p:tgtEl>
                                        <p:attrNameLst>
                                          <p:attrName>style.visibility</p:attrName>
                                        </p:attrNameLst>
                                      </p:cBhvr>
                                      <p:to>
                                        <p:strVal val="visible"/>
                                      </p:to>
                                    </p:set>
                                  </p:childTnLst>
                                </p:cTn>
                              </p:par>
                              <p:par>
                                <p:cTn id="119" presetID="1" presetClass="entr" presetSubtype="0" fill="hold" nodeType="withEffect">
                                  <p:stCondLst>
                                    <p:cond delay="1000"/>
                                  </p:stCondLst>
                                  <p:childTnLst>
                                    <p:set>
                                      <p:cBhvr>
                                        <p:cTn id="120" dur="1" fill="hold">
                                          <p:stCondLst>
                                            <p:cond delay="0"/>
                                          </p:stCondLst>
                                        </p:cTn>
                                        <p:tgtEl>
                                          <p:spTgt spid="49"/>
                                        </p:tgtEl>
                                        <p:attrNameLst>
                                          <p:attrName>style.visibility</p:attrName>
                                        </p:attrNameLst>
                                      </p:cBhvr>
                                      <p:to>
                                        <p:strVal val="visible"/>
                                      </p:to>
                                    </p:set>
                                  </p:childTnLst>
                                </p:cTn>
                              </p:par>
                              <p:par>
                                <p:cTn id="121" presetID="1" presetClass="entr" presetSubtype="0" fill="hold" grpId="0" nodeType="withEffect">
                                  <p:stCondLst>
                                    <p:cond delay="1000"/>
                                  </p:stCondLst>
                                  <p:childTnLst>
                                    <p:set>
                                      <p:cBhvr>
                                        <p:cTn id="122" dur="1" fill="hold">
                                          <p:stCondLst>
                                            <p:cond delay="0"/>
                                          </p:stCondLst>
                                        </p:cTn>
                                        <p:tgtEl>
                                          <p:spTgt spid="47"/>
                                        </p:tgtEl>
                                        <p:attrNameLst>
                                          <p:attrName>style.visibility</p:attrName>
                                        </p:attrNameLst>
                                      </p:cBhvr>
                                      <p:to>
                                        <p:strVal val="visible"/>
                                      </p:to>
                                    </p:set>
                                  </p:childTnLst>
                                </p:cTn>
                              </p:par>
                              <p:par>
                                <p:cTn id="123" presetID="1" presetClass="exit" presetSubtype="0" fill="hold" nodeType="withEffect">
                                  <p:stCondLst>
                                    <p:cond delay="250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nodeType="withEffect">
                                  <p:stCondLst>
                                    <p:cond delay="2500"/>
                                  </p:stCondLst>
                                  <p:childTnLst>
                                    <p:set>
                                      <p:cBhvr>
                                        <p:cTn id="126" dur="1" fill="hold">
                                          <p:stCondLst>
                                            <p:cond delay="0"/>
                                          </p:stCondLst>
                                        </p:cTn>
                                        <p:tgtEl>
                                          <p:spTgt spid="49"/>
                                        </p:tgtEl>
                                        <p:attrNameLst>
                                          <p:attrName>style.visibility</p:attrName>
                                        </p:attrNameLst>
                                      </p:cBhvr>
                                      <p:to>
                                        <p:strVal val="hidden"/>
                                      </p:to>
                                    </p:set>
                                  </p:childTnLst>
                                </p:cTn>
                              </p:par>
                              <p:par>
                                <p:cTn id="127" presetID="1" presetClass="exit" presetSubtype="0" fill="hold" grpId="1" nodeType="withEffect">
                                  <p:stCondLst>
                                    <p:cond delay="2500"/>
                                  </p:stCondLst>
                                  <p:childTnLst>
                                    <p:set>
                                      <p:cBhvr>
                                        <p:cTn id="128" dur="1" fill="hold">
                                          <p:stCondLst>
                                            <p:cond delay="0"/>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38" grpId="0"/>
      <p:bldP spid="38" grpId="1"/>
      <p:bldP spid="41" grpId="0"/>
      <p:bldP spid="41" grpId="1"/>
      <p:bldP spid="44" grpId="0"/>
      <p:bldP spid="44" grpId="1"/>
      <p:bldP spid="47" grpId="0"/>
      <p:bldP spid="4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20765" y="4305300"/>
            <a:ext cx="6763391"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480 mm + 120 mm =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52248" y="4038600"/>
            <a:ext cx="6167073"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545 mm – 45 mm =</a:t>
            </a:r>
          </a:p>
        </p:txBody>
      </p:sp>
      <p:sp>
        <p:nvSpPr>
          <p:cNvPr id="6" name="TextBox 5"/>
          <p:cNvSpPr txBox="1"/>
          <p:nvPr/>
        </p:nvSpPr>
        <p:spPr>
          <a:xfrm>
            <a:off x="5999949" y="734458"/>
            <a:ext cx="2964273"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500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39322" y="4038600"/>
            <a:ext cx="459292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840 mm : 3 =</a:t>
            </a:r>
          </a:p>
        </p:txBody>
      </p:sp>
      <p:sp>
        <p:nvSpPr>
          <p:cNvPr id="6" name="TextBox 5"/>
          <p:cNvSpPr txBox="1"/>
          <p:nvPr/>
        </p:nvSpPr>
        <p:spPr>
          <a:xfrm>
            <a:off x="6276467" y="734458"/>
            <a:ext cx="241123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280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14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8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Luyện</a:t>
            </a:r>
            <a:r>
              <a:rPr kumimoji="0" lang="en-US" altLang="en-US" sz="80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en-US" sz="80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altLang="en-US" sz="8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47793" y="4067175"/>
            <a:ext cx="5452134"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465 g + 340 g =</a:t>
            </a:r>
          </a:p>
        </p:txBody>
      </p:sp>
      <p:sp>
        <p:nvSpPr>
          <p:cNvPr id="6" name="TextBox 5"/>
          <p:cNvSpPr txBox="1"/>
          <p:nvPr/>
        </p:nvSpPr>
        <p:spPr>
          <a:xfrm>
            <a:off x="5859685" y="734458"/>
            <a:ext cx="324479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805 mm</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67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2747" y="4038600"/>
            <a:ext cx="392607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200 g x 5 =</a:t>
            </a:r>
          </a:p>
        </p:txBody>
      </p:sp>
      <p:sp>
        <p:nvSpPr>
          <p:cNvPr id="6" name="TextBox 5"/>
          <p:cNvSpPr txBox="1"/>
          <p:nvPr/>
        </p:nvSpPr>
        <p:spPr>
          <a:xfrm>
            <a:off x="6446384" y="734458"/>
            <a:ext cx="2071401"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1 000g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4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56905" y="4038600"/>
            <a:ext cx="375775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900 g : 6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617905" y="734458"/>
            <a:ext cx="1728358" cy="830997"/>
          </a:xfrm>
          <a:prstGeom prst="rect">
            <a:avLst/>
          </a:prstGeom>
          <a:noFill/>
        </p:spPr>
        <p:txBody>
          <a:bodyPr wrap="none" rtlCol="0">
            <a:spAutoFit/>
          </a:bodyPr>
          <a:lstStyle/>
          <a:p>
            <a:pPr algn="ctr" defTabSz="1219170"/>
            <a:r>
              <a:rPr lang="en-US" sz="4800" dirty="0">
                <a:solidFill>
                  <a:srgbClr val="0000FF"/>
                </a:solidFill>
                <a:latin typeface="Arial" panose="020B0604020202020204" pitchFamily="34" charset="0"/>
                <a:cs typeface="Arial" panose="020B0604020202020204" pitchFamily="34" charset="0"/>
              </a:rPr>
              <a:t>150 g</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79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330420" y="4038600"/>
            <a:ext cx="6410729"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500 ml + 156 ml =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234787" y="734458"/>
            <a:ext cx="2494594" cy="1015663"/>
          </a:xfrm>
          <a:prstGeom prst="rect">
            <a:avLst/>
          </a:prstGeom>
          <a:noFill/>
        </p:spPr>
        <p:txBody>
          <a:bodyPr wrap="none" rtlCol="0">
            <a:spAutoFit/>
          </a:bodyPr>
          <a:lstStyle/>
          <a:p>
            <a:pPr algn="ctr" defTabSz="1219170"/>
            <a:r>
              <a:rPr lang="en-US" sz="6000" dirty="0">
                <a:solidFill>
                  <a:srgbClr val="0000FF"/>
                </a:solidFill>
                <a:latin typeface="Arial" panose="020B0604020202020204" pitchFamily="34" charset="0"/>
                <a:cs typeface="Arial" panose="020B0604020202020204" pitchFamily="34" charset="0"/>
              </a:rPr>
              <a:t>656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69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1648" y="4038600"/>
            <a:ext cx="6808274"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1 000 ml – 500 ml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052846" y="734458"/>
            <a:ext cx="2858476" cy="923330"/>
          </a:xfrm>
          <a:prstGeom prst="rect">
            <a:avLst/>
          </a:prstGeom>
          <a:noFill/>
        </p:spPr>
        <p:txBody>
          <a:bodyPr wrap="none" rtlCol="0">
            <a:spAutoFit/>
          </a:bodyPr>
          <a:lstStyle/>
          <a:p>
            <a:pPr algn="ctr" defTabSz="1219170"/>
            <a:r>
              <a:rPr lang="en-US" sz="5400" dirty="0">
                <a:solidFill>
                  <a:srgbClr val="0000FF"/>
                </a:solidFill>
                <a:latin typeface="Arial" panose="020B0604020202020204" pitchFamily="34" charset="0"/>
                <a:cs typeface="Arial" panose="020B0604020202020204" pitchFamily="34" charset="0"/>
              </a:rPr>
              <a:t>= 500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20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5196" y="4038600"/>
            <a:ext cx="4301177" cy="995209"/>
          </a:xfrm>
          <a:prstGeom prst="rect">
            <a:avLst/>
          </a:prstGeom>
          <a:noFill/>
        </p:spPr>
        <p:txBody>
          <a:bodyPr wrap="none" rtlCol="0">
            <a:spAutoFit/>
          </a:bodyPr>
          <a:lstStyle/>
          <a:p>
            <a:pPr algn="ctr" defTabSz="1219170"/>
            <a:r>
              <a:rPr lang="en-US" sz="5867">
                <a:solidFill>
                  <a:srgbClr val="0000FF"/>
                </a:solidFill>
                <a:latin typeface="Arial" panose="020B0604020202020204" pitchFamily="34" charset="0"/>
                <a:cs typeface="Arial" panose="020B0604020202020204" pitchFamily="34" charset="0"/>
              </a:rPr>
              <a:t>250 ml x 3 =</a:t>
            </a:r>
            <a:endParaRPr lang="en-US" sz="5867" dirty="0">
              <a:solidFill>
                <a:srgbClr val="0000FF"/>
              </a:solidFill>
              <a:latin typeface="Arial" panose="020B0604020202020204" pitchFamily="34" charset="0"/>
              <a:cs typeface="Arial" panose="020B0604020202020204" pitchFamily="34" charset="0"/>
            </a:endParaRPr>
          </a:p>
        </p:txBody>
      </p:sp>
      <p:sp>
        <p:nvSpPr>
          <p:cNvPr id="6" name="TextBox 5"/>
          <p:cNvSpPr txBox="1"/>
          <p:nvPr/>
        </p:nvSpPr>
        <p:spPr>
          <a:xfrm>
            <a:off x="6118571" y="734458"/>
            <a:ext cx="2727029" cy="1107996"/>
          </a:xfrm>
          <a:prstGeom prst="rect">
            <a:avLst/>
          </a:prstGeom>
          <a:noFill/>
        </p:spPr>
        <p:txBody>
          <a:bodyPr wrap="none" rtlCol="0">
            <a:spAutoFit/>
          </a:bodyPr>
          <a:lstStyle/>
          <a:p>
            <a:pPr algn="ctr" defTabSz="1219170"/>
            <a:r>
              <a:rPr lang="en-US" sz="6600" dirty="0">
                <a:solidFill>
                  <a:srgbClr val="0000FF"/>
                </a:solidFill>
                <a:latin typeface="Arial" panose="020B0604020202020204" pitchFamily="34" charset="0"/>
                <a:cs typeface="Arial" panose="020B0604020202020204" pitchFamily="34" charset="0"/>
              </a:rPr>
              <a:t>750 ml</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04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3200" b="1" noProof="0" dirty="0" err="1">
                <a:solidFill>
                  <a:prstClr val="white"/>
                </a:solidFill>
                <a:latin typeface="Times New Roman" panose="02020603050405020304" pitchFamily="18" charset="0"/>
                <a:cs typeface="Times New Roman" panose="02020603050405020304" pitchFamily="18" charset="0"/>
              </a:rPr>
              <a:t>Biển</a:t>
            </a:r>
            <a:r>
              <a:rPr lang="en-US" altLang="en-US" sz="3200" b="1" noProof="0" dirty="0">
                <a:solidFill>
                  <a:prstClr val="white"/>
                </a:solidFill>
                <a:latin typeface="Times New Roman" panose="02020603050405020304" pitchFamily="18" charset="0"/>
                <a:cs typeface="Times New Roman" panose="02020603050405020304" pitchFamily="18" charset="0"/>
              </a:rPr>
              <a:t> </a:t>
            </a:r>
            <a:r>
              <a:rPr lang="en-US" altLang="en-US" sz="3200" b="1" noProof="0" dirty="0" err="1">
                <a:solidFill>
                  <a:prstClr val="white"/>
                </a:solidFill>
                <a:latin typeface="Times New Roman" panose="02020603050405020304" pitchFamily="18" charset="0"/>
                <a:cs typeface="Times New Roman" panose="02020603050405020304" pitchFamily="18" charset="0"/>
              </a:rPr>
              <a:t>Nha</a:t>
            </a:r>
            <a:r>
              <a:rPr lang="en-US" altLang="en-US" sz="3200" b="1" noProof="0" dirty="0">
                <a:solidFill>
                  <a:prstClr val="white"/>
                </a:solidFill>
                <a:latin typeface="Times New Roman" panose="02020603050405020304" pitchFamily="18" charset="0"/>
                <a:cs typeface="Times New Roman" panose="02020603050405020304" pitchFamily="18" charset="0"/>
              </a:rPr>
              <a:t> Trang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596349" y="-248594"/>
            <a:ext cx="11161642" cy="1886008"/>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964097" y="447675"/>
            <a:ext cx="1070444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Một gói mì tôm cân nặng 80 g, một hộp sữa cân nặng 455 g. Hỏi 3 gói mì tôm và 1 hộp sữa cân nặng bao nhiêu gam?</a:t>
            </a:r>
          </a:p>
        </p:txBody>
      </p:sp>
      <p:sp>
        <p:nvSpPr>
          <p:cNvPr id="18" name="TextBox 17">
            <a:extLst>
              <a:ext uri="{FF2B5EF4-FFF2-40B4-BE49-F238E27FC236}">
                <a16:creationId xmlns:a16="http://schemas.microsoft.com/office/drawing/2014/main" id="{8588F548-9103-49FF-B70D-41EFD177650F}"/>
              </a:ext>
            </a:extLst>
          </p:cNvPr>
          <p:cNvSpPr txBox="1"/>
          <p:nvPr/>
        </p:nvSpPr>
        <p:spPr>
          <a:xfrm>
            <a:off x="571501" y="2254960"/>
            <a:ext cx="5680212" cy="2062103"/>
          </a:xfrm>
          <a:prstGeom prst="rect">
            <a:avLst/>
          </a:prstGeom>
          <a:noFill/>
        </p:spPr>
        <p:txBody>
          <a:bodyPr wrap="square">
            <a:spAutoFit/>
          </a:bodyPr>
          <a:lstStyle/>
          <a:p>
            <a:pPr algn="ctr"/>
            <a:r>
              <a:rPr lang="en-US" sz="3200" b="1" i="0" u="sng" dirty="0" err="1">
                <a:solidFill>
                  <a:srgbClr val="000000"/>
                </a:solidFill>
                <a:effectLst/>
                <a:latin typeface="Calibri" panose="020F0502020204030204" pitchFamily="34" charset="0"/>
                <a:cs typeface="Calibri" panose="020F0502020204030204" pitchFamily="34" charset="0"/>
              </a:rPr>
              <a:t>Tóm</a:t>
            </a:r>
            <a:r>
              <a:rPr lang="en-US" sz="3200" b="1" i="0" u="sng" dirty="0">
                <a:solidFill>
                  <a:srgbClr val="000000"/>
                </a:solidFill>
                <a:effectLst/>
                <a:latin typeface="Calibri" panose="020F0502020204030204" pitchFamily="34" charset="0"/>
                <a:cs typeface="Calibri" panose="020F0502020204030204" pitchFamily="34" charset="0"/>
              </a:rPr>
              <a:t> </a:t>
            </a:r>
            <a:r>
              <a:rPr lang="en-US" sz="3200" b="1" i="0" u="sng" dirty="0" err="1">
                <a:solidFill>
                  <a:srgbClr val="000000"/>
                </a:solidFill>
                <a:effectLst/>
                <a:latin typeface="Calibri" panose="020F0502020204030204" pitchFamily="34" charset="0"/>
                <a:cs typeface="Calibri" panose="020F0502020204030204" pitchFamily="34" charset="0"/>
              </a:rPr>
              <a:t>tắt</a:t>
            </a:r>
            <a:r>
              <a:rPr lang="en-US" sz="3200" b="1" i="0" u="sng" dirty="0">
                <a:solidFill>
                  <a:srgbClr val="000000"/>
                </a:solidFill>
                <a:effectLst/>
                <a:latin typeface="Calibri" panose="020F0502020204030204" pitchFamily="34" charset="0"/>
                <a:cs typeface="Calibri" panose="020F0502020204030204" pitchFamily="34" charset="0"/>
              </a:rPr>
              <a:t>:</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80 g</a:t>
            </a:r>
          </a:p>
          <a:p>
            <a:pPr algn="l"/>
            <a:r>
              <a:rPr lang="en-US" sz="3200" b="1" i="0" dirty="0">
                <a:solidFill>
                  <a:srgbClr val="000000"/>
                </a:solidFill>
                <a:effectLst/>
                <a:latin typeface="Calibri" panose="020F0502020204030204" pitchFamily="34" charset="0"/>
                <a:cs typeface="Calibri" panose="020F0502020204030204" pitchFamily="34" charset="0"/>
              </a:rPr>
              <a:t>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455 g</a:t>
            </a:r>
          </a:p>
          <a:p>
            <a:pPr algn="l"/>
            <a:r>
              <a:rPr lang="en-US" sz="3200" b="1" i="0" dirty="0">
                <a:solidFill>
                  <a:srgbClr val="000000"/>
                </a:solidFill>
                <a:effectLst/>
                <a:latin typeface="Calibri" panose="020F0502020204030204" pitchFamily="34" charset="0"/>
                <a:cs typeface="Calibri" panose="020F0502020204030204" pitchFamily="34" charset="0"/>
              </a:rPr>
              <a:t>3 </a:t>
            </a:r>
            <a:r>
              <a:rPr lang="en-US" sz="3200" b="1" i="0" dirty="0" err="1">
                <a:solidFill>
                  <a:srgbClr val="000000"/>
                </a:solidFill>
                <a:effectLst/>
                <a:latin typeface="Calibri" panose="020F0502020204030204" pitchFamily="34" charset="0"/>
                <a:cs typeface="Calibri" panose="020F0502020204030204" pitchFamily="34" charset="0"/>
              </a:rPr>
              <a:t>gói</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mì</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tôm</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và</a:t>
            </a:r>
            <a:r>
              <a:rPr lang="en-US" sz="3200" b="1" i="0" dirty="0">
                <a:solidFill>
                  <a:srgbClr val="000000"/>
                </a:solidFill>
                <a:effectLst/>
                <a:latin typeface="Calibri" panose="020F0502020204030204" pitchFamily="34" charset="0"/>
                <a:cs typeface="Calibri" panose="020F0502020204030204" pitchFamily="34" charset="0"/>
              </a:rPr>
              <a:t> 1 </a:t>
            </a:r>
            <a:r>
              <a:rPr lang="en-US" sz="3200" b="1" i="0" dirty="0" err="1">
                <a:solidFill>
                  <a:srgbClr val="000000"/>
                </a:solidFill>
                <a:effectLst/>
                <a:latin typeface="Calibri" panose="020F0502020204030204" pitchFamily="34" charset="0"/>
                <a:cs typeface="Calibri" panose="020F0502020204030204" pitchFamily="34" charset="0"/>
              </a:rPr>
              <a:t>hộp</a:t>
            </a:r>
            <a:r>
              <a:rPr lang="en-US" sz="3200" b="1" i="0" dirty="0">
                <a:solidFill>
                  <a:srgbClr val="000000"/>
                </a:solidFill>
                <a:effectLst/>
                <a:latin typeface="Calibri" panose="020F0502020204030204" pitchFamily="34" charset="0"/>
                <a:cs typeface="Calibri" panose="020F0502020204030204" pitchFamily="34" charset="0"/>
              </a:rPr>
              <a:t> </a:t>
            </a:r>
            <a:r>
              <a:rPr lang="en-US" sz="3200" b="1" i="0" dirty="0" err="1">
                <a:solidFill>
                  <a:srgbClr val="000000"/>
                </a:solidFill>
                <a:effectLst/>
                <a:latin typeface="Calibri" panose="020F0502020204030204" pitchFamily="34" charset="0"/>
                <a:cs typeface="Calibri" panose="020F0502020204030204" pitchFamily="34" charset="0"/>
              </a:rPr>
              <a:t>sữa</a:t>
            </a:r>
            <a:r>
              <a:rPr lang="en-US" sz="3200" b="1" i="0" dirty="0">
                <a:solidFill>
                  <a:srgbClr val="000000"/>
                </a:solidFill>
                <a:effectLst/>
                <a:latin typeface="Calibri" panose="020F0502020204030204" pitchFamily="34" charset="0"/>
                <a:cs typeface="Calibri" panose="020F0502020204030204" pitchFamily="34" charset="0"/>
              </a:rPr>
              <a:t>: …. g?</a:t>
            </a:r>
          </a:p>
        </p:txBody>
      </p:sp>
      <p:sp>
        <p:nvSpPr>
          <p:cNvPr id="28" name="TextBox 27">
            <a:extLst>
              <a:ext uri="{FF2B5EF4-FFF2-40B4-BE49-F238E27FC236}">
                <a16:creationId xmlns:a16="http://schemas.microsoft.com/office/drawing/2014/main" id="{C4CB18B2-A74E-403F-A955-0AAF87A75639}"/>
              </a:ext>
            </a:extLst>
          </p:cNvPr>
          <p:cNvSpPr txBox="1"/>
          <p:nvPr/>
        </p:nvSpPr>
        <p:spPr>
          <a:xfrm>
            <a:off x="6316318" y="2225143"/>
            <a:ext cx="5680212" cy="3539430"/>
          </a:xfrm>
          <a:prstGeom prst="rect">
            <a:avLst/>
          </a:prstGeom>
          <a:noFill/>
        </p:spPr>
        <p:txBody>
          <a:bodyPr wrap="square">
            <a:spAutoFit/>
          </a:bodyPr>
          <a:lstStyle/>
          <a:p>
            <a:pPr algn="ctr"/>
            <a:r>
              <a:rPr lang="en-US" sz="3200" b="1" u="sng" dirty="0" err="1">
                <a:solidFill>
                  <a:srgbClr val="FF0000"/>
                </a:solidFill>
                <a:latin typeface="Calibri" panose="020F0502020204030204" pitchFamily="34" charset="0"/>
                <a:cs typeface="Calibri" panose="020F0502020204030204" pitchFamily="34" charset="0"/>
              </a:rPr>
              <a:t>Bài</a:t>
            </a:r>
            <a:r>
              <a:rPr lang="en-US" sz="3200" b="1" u="sng" dirty="0">
                <a:solidFill>
                  <a:srgbClr val="FF0000"/>
                </a:solidFill>
                <a:latin typeface="Calibri" panose="020F0502020204030204" pitchFamily="34" charset="0"/>
                <a:cs typeface="Calibri" panose="020F0502020204030204" pitchFamily="34" charset="0"/>
              </a:rPr>
              <a:t> </a:t>
            </a:r>
            <a:r>
              <a:rPr lang="en-US" sz="3200" b="1" u="sng" dirty="0" err="1">
                <a:solidFill>
                  <a:srgbClr val="FF0000"/>
                </a:solidFill>
                <a:latin typeface="Calibri" panose="020F0502020204030204" pitchFamily="34" charset="0"/>
                <a:cs typeface="Calibri" panose="020F0502020204030204" pitchFamily="34" charset="0"/>
              </a:rPr>
              <a:t>giải</a:t>
            </a:r>
            <a:r>
              <a:rPr lang="en-US" sz="3200" b="1" u="sng" dirty="0">
                <a:solidFill>
                  <a:srgbClr val="FF0000"/>
                </a:solidFill>
                <a:latin typeface="Calibri" panose="020F0502020204030204" pitchFamily="34" charset="0"/>
                <a:cs typeface="Calibri" panose="020F0502020204030204" pitchFamily="34" charset="0"/>
              </a:rPr>
              <a:t>:</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80 x 3 = 240 (g)</a:t>
            </a:r>
          </a:p>
          <a:p>
            <a:pPr algn="ctr"/>
            <a:r>
              <a:rPr lang="en-US" sz="3200" b="1" dirty="0" err="1">
                <a:solidFill>
                  <a:srgbClr val="FF0000"/>
                </a:solidFill>
                <a:latin typeface="Calibri" panose="020F0502020204030204" pitchFamily="34" charset="0"/>
                <a:cs typeface="Calibri" panose="020F0502020204030204" pitchFamily="34" charset="0"/>
              </a:rPr>
              <a:t>Cân</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nặng</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của</a:t>
            </a:r>
            <a:r>
              <a:rPr lang="en-US" sz="3200" b="1" dirty="0">
                <a:solidFill>
                  <a:srgbClr val="FF0000"/>
                </a:solidFill>
                <a:latin typeface="Calibri" panose="020F0502020204030204" pitchFamily="34" charset="0"/>
                <a:cs typeface="Calibri" panose="020F0502020204030204" pitchFamily="34" charset="0"/>
              </a:rPr>
              <a:t> 3 </a:t>
            </a:r>
            <a:r>
              <a:rPr lang="en-US" sz="3200" b="1" dirty="0" err="1">
                <a:solidFill>
                  <a:srgbClr val="FF0000"/>
                </a:solidFill>
                <a:latin typeface="Calibri" panose="020F0502020204030204" pitchFamily="34" charset="0"/>
                <a:cs typeface="Calibri" panose="020F0502020204030204" pitchFamily="34" charset="0"/>
              </a:rPr>
              <a:t>gói</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mì</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tôm</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và</a:t>
            </a:r>
            <a:r>
              <a:rPr lang="en-US" sz="3200" b="1" dirty="0">
                <a:solidFill>
                  <a:srgbClr val="FF0000"/>
                </a:solidFill>
                <a:latin typeface="Calibri" panose="020F0502020204030204" pitchFamily="34" charset="0"/>
                <a:cs typeface="Calibri" panose="020F0502020204030204" pitchFamily="34" charset="0"/>
              </a:rPr>
              <a:t> 1 </a:t>
            </a:r>
            <a:r>
              <a:rPr lang="en-US" sz="3200" b="1" dirty="0" err="1">
                <a:solidFill>
                  <a:srgbClr val="FF0000"/>
                </a:solidFill>
                <a:latin typeface="Calibri" panose="020F0502020204030204" pitchFamily="34" charset="0"/>
                <a:cs typeface="Calibri" panose="020F0502020204030204" pitchFamily="34" charset="0"/>
              </a:rPr>
              <a:t>hộp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sữa</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là</a:t>
            </a:r>
            <a:endParaRPr lang="en-US" sz="3200" b="1" dirty="0">
              <a:solidFill>
                <a:srgbClr val="FF0000"/>
              </a:solidFill>
              <a:latin typeface="Calibri" panose="020F0502020204030204" pitchFamily="34" charset="0"/>
              <a:cs typeface="Calibri" panose="020F0502020204030204" pitchFamily="34" charset="0"/>
            </a:endParaRPr>
          </a:p>
          <a:p>
            <a:pPr algn="ctr"/>
            <a:r>
              <a:rPr lang="en-US" sz="3200" b="1" dirty="0">
                <a:solidFill>
                  <a:srgbClr val="FF0000"/>
                </a:solidFill>
                <a:latin typeface="Calibri" panose="020F0502020204030204" pitchFamily="34" charset="0"/>
                <a:cs typeface="Calibri" panose="020F0502020204030204" pitchFamily="34" charset="0"/>
              </a:rPr>
              <a:t>240 + 455 = 695 (g)</a:t>
            </a:r>
          </a:p>
          <a:p>
            <a:pPr algn="ctr"/>
            <a:r>
              <a:rPr lang="en-US" sz="3200" b="1" dirty="0" err="1">
                <a:solidFill>
                  <a:srgbClr val="FF0000"/>
                </a:solidFill>
                <a:latin typeface="Calibri" panose="020F0502020204030204" pitchFamily="34" charset="0"/>
                <a:cs typeface="Calibri" panose="020F0502020204030204" pitchFamily="34" charset="0"/>
              </a:rPr>
              <a:t>Đáp</a:t>
            </a:r>
            <a:r>
              <a:rPr lang="en-US" sz="3200" b="1" dirty="0">
                <a:solidFill>
                  <a:srgbClr val="FF0000"/>
                </a:solidFill>
                <a:latin typeface="Calibri" panose="020F0502020204030204" pitchFamily="34" charset="0"/>
                <a:cs typeface="Calibri" panose="020F0502020204030204" pitchFamily="34" charset="0"/>
              </a:rPr>
              <a:t> </a:t>
            </a:r>
            <a:r>
              <a:rPr lang="en-US" sz="3200" b="1" dirty="0" err="1">
                <a:solidFill>
                  <a:srgbClr val="FF0000"/>
                </a:solidFill>
                <a:latin typeface="Calibri" panose="020F0502020204030204" pitchFamily="34" charset="0"/>
                <a:cs typeface="Calibri" panose="020F0502020204030204" pitchFamily="34" charset="0"/>
              </a:rPr>
              <a:t>số</a:t>
            </a:r>
            <a:r>
              <a:rPr lang="en-US" sz="3200" b="1" dirty="0">
                <a:solidFill>
                  <a:srgbClr val="FF0000"/>
                </a:solidFill>
                <a:latin typeface="Calibri" panose="020F0502020204030204" pitchFamily="34" charset="0"/>
                <a:cs typeface="Calibri" panose="020F0502020204030204" pitchFamily="34" charset="0"/>
              </a:rPr>
              <a:t>: 695 g</a:t>
            </a:r>
          </a:p>
        </p:txBody>
      </p:sp>
    </p:spTree>
    <p:extLst>
      <p:ext uri="{BB962C8B-B14F-4D97-AF65-F5344CB8AC3E}">
        <p14:creationId xmlns:p14="http://schemas.microsoft.com/office/powerpoint/2010/main" val="25562874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barn(inVertical)">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animEffect transition="in" filter="barn(inVertical)">
                                      <p:cBhvr>
                                        <p:cTn id="27" dur="500"/>
                                        <p:tgtEl>
                                          <p:spTgt spid="2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xEl>
                                              <p:pRg st="1" end="1"/>
                                            </p:txEl>
                                          </p:spTgt>
                                        </p:tgtEl>
                                        <p:attrNameLst>
                                          <p:attrName>style.visibility</p:attrName>
                                        </p:attrNameLst>
                                      </p:cBhvr>
                                      <p:to>
                                        <p:strVal val="visible"/>
                                      </p:to>
                                    </p:set>
                                    <p:animEffect transition="in" filter="barn(inVertical)">
                                      <p:cBhvr>
                                        <p:cTn id="32" dur="500"/>
                                        <p:tgtEl>
                                          <p:spTgt spid="2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xEl>
                                              <p:pRg st="3" end="3"/>
                                            </p:txEl>
                                          </p:spTgt>
                                        </p:tgtEl>
                                        <p:attrNameLst>
                                          <p:attrName>style.visibility</p:attrName>
                                        </p:attrNameLst>
                                      </p:cBhvr>
                                      <p:to>
                                        <p:strVal val="visible"/>
                                      </p:to>
                                    </p:set>
                                    <p:animEffect transition="in" filter="barn(inVertical)">
                                      <p:cBhvr>
                                        <p:cTn id="42" dur="500"/>
                                        <p:tgtEl>
                                          <p:spTgt spid="28">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8">
                                            <p:txEl>
                                              <p:pRg st="4" end="4"/>
                                            </p:txEl>
                                          </p:spTgt>
                                        </p:tgtEl>
                                        <p:attrNameLst>
                                          <p:attrName>style.visibility</p:attrName>
                                        </p:attrNameLst>
                                      </p:cBhvr>
                                      <p:to>
                                        <p:strVal val="visible"/>
                                      </p:to>
                                    </p:set>
                                    <p:animEffect transition="in" filter="barn(inVertical)">
                                      <p:cBhvr>
                                        <p:cTn id="47" dur="500"/>
                                        <p:tgtEl>
                                          <p:spTgt spid="28">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8">
                                            <p:txEl>
                                              <p:pRg st="5" end="5"/>
                                            </p:txEl>
                                          </p:spTgt>
                                        </p:tgtEl>
                                        <p:attrNameLst>
                                          <p:attrName>style.visibility</p:attrName>
                                        </p:attrNameLst>
                                      </p:cBhvr>
                                      <p:to>
                                        <p:strVal val="visible"/>
                                      </p:to>
                                    </p:set>
                                    <p:animEffect transition="in" filter="barn(inVertical)">
                                      <p:cBhvr>
                                        <p:cTn id="52" dur="500"/>
                                        <p:tgtEl>
                                          <p:spTgt spid="2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0" y="-133351"/>
            <a:ext cx="121920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4869319" y="-96711"/>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Cầu</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Rồng</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Đà</a:t>
            </a:r>
            <a:r>
              <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Nẵng</a:t>
            </a:r>
            <a:endParaRPr kumimoji="0" lang="en-US" alt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extLst>
      <p:ext uri="{BB962C8B-B14F-4D97-AF65-F5344CB8AC3E}">
        <p14:creationId xmlns:p14="http://schemas.microsoft.com/office/powerpoint/2010/main" val="1734125777"/>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nội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dung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Xem</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trước</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mới</a:t>
            </a:r>
            <a:r>
              <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Ôn</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tập</a:t>
            </a:r>
            <a:r>
              <a:rPr lang="en-US" sz="4400" dirty="0">
                <a:solidFill>
                  <a:srgbClr val="FF0000"/>
                </a:solidFill>
                <a:latin typeface="Calibri" panose="020F0502020204030204" pitchFamily="34" charset="0"/>
                <a:cs typeface="Calibri" panose="020F0502020204030204" pitchFamily="34" charset="0"/>
              </a:rPr>
              <a:t> </a:t>
            </a:r>
            <a:r>
              <a:rPr lang="en-US" sz="4400" dirty="0" err="1">
                <a:solidFill>
                  <a:srgbClr val="FF0000"/>
                </a:solidFill>
                <a:latin typeface="Calibri" panose="020F0502020204030204" pitchFamily="34" charset="0"/>
                <a:cs typeface="Calibri" panose="020F0502020204030204" pitchFamily="34" charset="0"/>
              </a:rPr>
              <a:t>chung</a:t>
            </a:r>
            <a:endParaRPr kumimoji="0" lang="en-US" sz="44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4" action="ppaction://hlinksldjump"/>
            <a:extLst>
              <a:ext uri="{FF2B5EF4-FFF2-40B4-BE49-F238E27FC236}">
                <a16:creationId xmlns:a16="http://schemas.microsoft.com/office/drawing/2014/main" id="{F214301D-1172-49D7-B11F-7CDDD9A007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8" r="17778"/>
          <a:stretch/>
        </p:blipFill>
        <p:spPr>
          <a:xfrm>
            <a:off x="3124200" y="2676905"/>
            <a:ext cx="2074292" cy="3218729"/>
          </a:xfrm>
          <a:prstGeom prst="rect">
            <a:avLst/>
          </a:prstGeom>
        </p:spPr>
      </p:pic>
      <p:pic>
        <p:nvPicPr>
          <p:cNvPr id="13" name="Picture 12">
            <a:hlinkClick r:id="rId4" action="ppaction://hlinksldjump"/>
            <a:extLst>
              <a:ext uri="{FF2B5EF4-FFF2-40B4-BE49-F238E27FC236}">
                <a16:creationId xmlns:a16="http://schemas.microsoft.com/office/drawing/2014/main" id="{DBA56A19-B6F3-4DAD-8B33-8F7FE78C2A1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6400800" y="3132596"/>
            <a:ext cx="1780625" cy="2763038"/>
          </a:xfrm>
          <a:prstGeom prst="rect">
            <a:avLst/>
          </a:prstGeom>
        </p:spPr>
      </p:pic>
      <p:grpSp>
        <p:nvGrpSpPr>
          <p:cNvPr id="5" name="Group 4"/>
          <p:cNvGrpSpPr/>
          <p:nvPr/>
        </p:nvGrpSpPr>
        <p:grpSpPr>
          <a:xfrm>
            <a:off x="988828" y="148293"/>
            <a:ext cx="10711097" cy="2496070"/>
            <a:chOff x="1133207" y="30848"/>
            <a:chExt cx="10711097" cy="2496070"/>
          </a:xfrm>
        </p:grpSpPr>
        <p:sp>
          <p:nvSpPr>
            <p:cNvPr id="8" name="矩形 7">
              <a:extLst>
                <a:ext uri="{FF2B5EF4-FFF2-40B4-BE49-F238E27FC236}">
                  <a16:creationId xmlns:a16="http://schemas.microsoft.com/office/drawing/2014/main" id="{CA7BD72C-054E-465C-9978-36A6788BDFDD}"/>
                </a:ext>
              </a:extLst>
            </p:cNvPr>
            <p:cNvSpPr/>
            <p:nvPr/>
          </p:nvSpPr>
          <p:spPr>
            <a:xfrm>
              <a:off x="1133207" y="1203479"/>
              <a:ext cx="10711097" cy="132343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em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hãy</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cùng</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hoàn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thành</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bài</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tập</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để</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tham</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quan</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các</a:t>
              </a:r>
              <a:r>
                <a:rPr kumimoji="0" lang="en-US" altLang="zh-CN"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altLang="zh-CN" sz="4000" b="1" i="0" u="none" strike="noStrike" kern="1200" cap="none" spc="0" normalizeH="0" baseline="0" noProof="0" dirty="0" err="1">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rPr>
                <a:t>cản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h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đẹp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trên</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khắp</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Việt</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 Nam </a:t>
              </a:r>
              <a:r>
                <a:rPr lang="en-US" altLang="zh-CN" sz="4000" b="1" dirty="0" err="1">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nhé</a:t>
              </a:r>
              <a:r>
                <a:rPr lang="en-US" altLang="zh-CN" sz="4000" b="1" dirty="0">
                  <a:solidFill>
                    <a:srgbClr val="FC6E51">
                      <a:lumMod val="75000"/>
                    </a:srgbClr>
                  </a:solidFill>
                  <a:latin typeface="Calibri" panose="020F0502020204030204" pitchFamily="34" charset="0"/>
                  <a:ea typeface="微软雅黑" panose="020B0503020204020204" pitchFamily="34" charset="-122"/>
                  <a:cs typeface="Calibri" panose="020F0502020204030204" pitchFamily="34" charset="0"/>
                </a:rPr>
                <a:t>!</a:t>
              </a:r>
              <a:endParaRPr kumimoji="0" lang="zh-CN" altLang="en-US" sz="4000" b="1" i="0" u="none" strike="noStrike" kern="1200" cap="none" spc="0" normalizeH="0" baseline="0" noProof="0" dirty="0">
                <a:ln>
                  <a:noFill/>
                </a:ln>
                <a:solidFill>
                  <a:srgbClr val="FC6E51">
                    <a:lumMod val="75000"/>
                  </a:srgbClr>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36" name="淘宝网chenying0907出品 11"/>
            <p:cNvPicPr>
              <a:picLocks noChangeAspect="1"/>
            </p:cNvPicPr>
            <p:nvPr/>
          </p:nvPicPr>
          <p:blipFill rotWithShape="1">
            <a:blip r:embed="rId8" cstate="print">
              <a:extLst>
                <a:ext uri="{28A0092B-C50C-407E-A947-70E740481C1C}">
                  <a14:useLocalDpi xmlns:a14="http://schemas.microsoft.com/office/drawing/2010/main" val="0"/>
                </a:ext>
              </a:extLst>
            </a:blip>
            <a:srcRect l="46042" t="14815" r="39687" b="65000"/>
            <a:stretch>
              <a:fillRect/>
            </a:stretch>
          </p:blipFill>
          <p:spPr>
            <a:xfrm>
              <a:off x="2422477" y="233848"/>
              <a:ext cx="1087120" cy="865505"/>
            </a:xfrm>
            <a:prstGeom prst="rect">
              <a:avLst/>
            </a:prstGeom>
            <a:noFill/>
          </p:spPr>
        </p:pic>
        <p:pic>
          <p:nvPicPr>
            <p:cNvPr id="39" name="淘宝网chenying0907出品 11"/>
            <p:cNvPicPr>
              <a:picLocks noChangeAspect="1"/>
            </p:cNvPicPr>
            <p:nvPr/>
          </p:nvPicPr>
          <p:blipFill rotWithShape="1">
            <a:blip r:embed="rId8" cstate="print">
              <a:extLst>
                <a:ext uri="{28A0092B-C50C-407E-A947-70E740481C1C}">
                  <a14:useLocalDpi xmlns:a14="http://schemas.microsoft.com/office/drawing/2010/main" val="0"/>
                </a:ext>
              </a:extLst>
            </a:blip>
            <a:srcRect l="46042" t="14815" r="39687" b="65000"/>
            <a:stretch>
              <a:fillRect/>
            </a:stretch>
          </p:blipFill>
          <p:spPr>
            <a:xfrm flipH="1">
              <a:off x="7934049" y="30848"/>
              <a:ext cx="1087120" cy="865505"/>
            </a:xfrm>
            <a:prstGeom prst="rect">
              <a:avLst/>
            </a:prstGeom>
            <a:noFill/>
          </p:spPr>
        </p:pic>
      </p:grpSp>
      <p:sp>
        <p:nvSpPr>
          <p:cNvPr id="11" name="Oval 10">
            <a:extLst>
              <a:ext uri="{FF2B5EF4-FFF2-40B4-BE49-F238E27FC236}">
                <a16:creationId xmlns:a16="http://schemas.microsoft.com/office/drawing/2014/main" id="{BCE1D82D-EC61-48A4-BB12-E2F385316918}"/>
              </a:ext>
            </a:extLst>
          </p:cNvPr>
          <p:cNvSpPr>
            <a:spLocks noChangeAspect="1"/>
          </p:cNvSpPr>
          <p:nvPr>
            <p:custDataLst>
              <p:tags r:id="rId1"/>
            </p:custDataLst>
          </p:nvPr>
        </p:nvSpPr>
        <p:spPr>
          <a:xfrm>
            <a:off x="11664099" y="0"/>
            <a:ext cx="527901" cy="527901"/>
          </a:xfrm>
          <a:prstGeom prst="ellipse">
            <a:avLst/>
          </a:prstGeom>
          <a:blipFill dpi="0" rotWithShape="0">
            <a:blip r:embed="rId9"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2650432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Arial"/>
              <a:cs typeface="Arial"/>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CHÚC CÁC EM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uLnTx/>
                <a:uFillTx/>
                <a:latin typeface="Calibri" panose="020F0502020204030204" pitchFamily="34" charset="0"/>
                <a:cs typeface="Calibri" panose="020F0502020204030204" pitchFamily="34" charset="0"/>
              </a:rPr>
              <a:t>HỌC TỐT!</a:t>
            </a:r>
            <a:endParaRPr kumimoji="0" lang="en-US" sz="8000" b="0" i="0" u="none" strike="noStrike" kern="1200" cap="none" spc="0" normalizeH="0" baseline="0" noProof="0" dirty="0">
              <a:ln>
                <a:noFill/>
              </a:ln>
              <a:solidFill>
                <a:srgbClr val="FF0000"/>
              </a:solidFill>
              <a:effectLst>
                <a:outerShdw blurRad="60007" dist="200025" dir="15000000" sy="30000" kx="-1800000" algn="bl" rotWithShape="0">
                  <a:prstClr val="black">
                    <a:alpha val="32000"/>
                  </a:prstClr>
                </a:outerShdw>
              </a:effectLst>
              <a:uLnTx/>
              <a:uFillTx/>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
        <p:nvSpPr>
          <p:cNvPr id="2" name="TextBox 1">
            <a:extLst>
              <a:ext uri="{FF2B5EF4-FFF2-40B4-BE49-F238E27FC236}">
                <a16:creationId xmlns:a16="http://schemas.microsoft.com/office/drawing/2014/main" id="{5EDD4F65-9197-4A43-BC25-DBA25F086FD9}"/>
              </a:ext>
            </a:extLst>
          </p:cNvPr>
          <p:cNvSpPr txBox="1"/>
          <p:nvPr/>
        </p:nvSpPr>
        <p:spPr>
          <a:xfrm>
            <a:off x="2721935" y="6858000"/>
            <a:ext cx="6985591" cy="276999"/>
          </a:xfrm>
          <a:prstGeom prst="rect">
            <a:avLst/>
          </a:prstGeom>
          <a:noFill/>
        </p:spPr>
        <p:txBody>
          <a:bodyPr wrap="square" lIns="0" tIns="0" rIns="0" bIns="0" rtlCol="0">
            <a:spAutoFit/>
          </a:bodyPr>
          <a:lstStyle/>
          <a:p>
            <a:pPr algn="ctr"/>
            <a:r>
              <a:rPr lang="en-US" dirty="0" err="1">
                <a:solidFill>
                  <a:srgbClr val="FF0000"/>
                </a:solidFill>
              </a:rPr>
              <a:t>Thiết</a:t>
            </a:r>
            <a:r>
              <a:rPr lang="en-US" dirty="0">
                <a:solidFill>
                  <a:srgbClr val="FF0000"/>
                </a:solidFill>
              </a:rPr>
              <a:t> </a:t>
            </a:r>
            <a:r>
              <a:rPr lang="en-US" dirty="0" err="1">
                <a:solidFill>
                  <a:srgbClr val="FF0000"/>
                </a:solidFill>
              </a:rPr>
              <a:t>kế</a:t>
            </a:r>
            <a:r>
              <a:rPr lang="en-US" dirty="0">
                <a:solidFill>
                  <a:srgbClr val="FF0000"/>
                </a:solidFill>
              </a:rPr>
              <a:t> - </a:t>
            </a:r>
            <a:r>
              <a:rPr lang="en-US" dirty="0" err="1">
                <a:solidFill>
                  <a:srgbClr val="FF0000"/>
                </a:solidFill>
              </a:rPr>
              <a:t>Hương</a:t>
            </a:r>
            <a:r>
              <a:rPr lang="en-US" dirty="0">
                <a:solidFill>
                  <a:srgbClr val="FF0000"/>
                </a:solidFill>
              </a:rPr>
              <a:t> </a:t>
            </a:r>
            <a:r>
              <a:rPr lang="en-US" dirty="0" err="1">
                <a:solidFill>
                  <a:srgbClr val="FF0000"/>
                </a:solidFill>
              </a:rPr>
              <a:t>Thảo</a:t>
            </a:r>
            <a:r>
              <a:rPr lang="en-US" dirty="0">
                <a:solidFill>
                  <a:srgbClr val="FF0000"/>
                </a:solidFill>
              </a:rPr>
              <a:t> – </a:t>
            </a:r>
            <a:r>
              <a:rPr lang="en-US" dirty="0" err="1">
                <a:solidFill>
                  <a:srgbClr val="FF0000"/>
                </a:solidFill>
              </a:rPr>
              <a:t>Zalo</a:t>
            </a:r>
            <a:r>
              <a:rPr lang="en-US" dirty="0">
                <a:solidFill>
                  <a:srgbClr val="FF0000"/>
                </a:solidFill>
              </a:rPr>
              <a:t> 0972115126</a:t>
            </a:r>
          </a:p>
        </p:txBody>
      </p:sp>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1442247" y="-248594"/>
            <a:ext cx="9286875" cy="1886008"/>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562986" y="447675"/>
            <a:ext cx="9324754" cy="1077218"/>
          </a:xfrm>
          <a:prstGeom prst="rect">
            <a:avLst/>
          </a:prstGeom>
          <a:noFill/>
        </p:spPr>
        <p:txBody>
          <a:bodyPr wrap="square" rtlCol="0">
            <a:spAutoFit/>
          </a:bodyPr>
          <a:lstStyle/>
          <a:p>
            <a:pPr algn="just" latinLnBrk="0"/>
            <a:r>
              <a:rPr lang="vi-VN" sz="3200" b="1" i="0" dirty="0">
                <a:solidFill>
                  <a:srgbClr val="FF0000"/>
                </a:solidFill>
                <a:effectLst/>
                <a:latin typeface="Calibri" panose="020F0502020204030204" pitchFamily="34" charset="0"/>
                <a:cs typeface="Calibri" panose="020F0502020204030204" pitchFamily="34" charset="0"/>
              </a:rPr>
              <a:t>Bài 1</a:t>
            </a:r>
          </a:p>
          <a:p>
            <a:pPr algn="just" latinLnBrk="0"/>
            <a:r>
              <a:rPr lang="vi-VN" sz="3200" b="1" i="0" dirty="0">
                <a:solidFill>
                  <a:srgbClr val="FF0000"/>
                </a:solidFill>
                <a:effectLst/>
                <a:latin typeface="Calibri" panose="020F0502020204030204" pitchFamily="34" charset="0"/>
                <a:cs typeface="Calibri" panose="020F0502020204030204" pitchFamily="34" charset="0"/>
              </a:rPr>
              <a:t>a) Tính độ dài đường gấp khúc ABCD.</a:t>
            </a:r>
          </a:p>
        </p:txBody>
      </p:sp>
      <p:pic>
        <p:nvPicPr>
          <p:cNvPr id="1026" name="Picture 2">
            <a:extLst>
              <a:ext uri="{FF2B5EF4-FFF2-40B4-BE49-F238E27FC236}">
                <a16:creationId xmlns:a16="http://schemas.microsoft.com/office/drawing/2014/main" id="{B9782CEB-5612-4A0F-8A2D-C55853EAA8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4043" y="1668981"/>
            <a:ext cx="5353398" cy="21055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04EE88-F8A8-456F-BE44-E241C91AEA33}"/>
              </a:ext>
            </a:extLst>
          </p:cNvPr>
          <p:cNvSpPr txBox="1"/>
          <p:nvPr/>
        </p:nvSpPr>
        <p:spPr>
          <a:xfrm>
            <a:off x="1212112" y="4061637"/>
            <a:ext cx="10483703" cy="430887"/>
          </a:xfrm>
          <a:prstGeom prst="rect">
            <a:avLst/>
          </a:prstGeom>
          <a:noFill/>
        </p:spPr>
        <p:txBody>
          <a:bodyPr wrap="square" lIns="0" tIns="0" rIns="0" bIns="0" rtlCol="0">
            <a:spAutoFit/>
          </a:bodyPr>
          <a:lstStyle/>
          <a:p>
            <a:pPr algn="l"/>
            <a:r>
              <a:rPr lang="vi-VN" sz="2800" b="1" dirty="0">
                <a:solidFill>
                  <a:srgbClr val="002060"/>
                </a:solidFill>
                <a:latin typeface="Calibri" panose="020F0502020204030204" pitchFamily="34" charset="0"/>
                <a:cs typeface="Calibri" panose="020F0502020204030204" pitchFamily="34" charset="0"/>
              </a:rPr>
              <a:t>Độ dài đường gấp khúc ABCD bằng tổng độ dài đoạn thẳng AB, BC, CD</a:t>
            </a:r>
          </a:p>
        </p:txBody>
      </p:sp>
      <p:sp>
        <p:nvSpPr>
          <p:cNvPr id="25" name="TextBox 24">
            <a:extLst>
              <a:ext uri="{FF2B5EF4-FFF2-40B4-BE49-F238E27FC236}">
                <a16:creationId xmlns:a16="http://schemas.microsoft.com/office/drawing/2014/main" id="{4A46A543-B474-492F-8B06-6F5FEA78DBDF}"/>
              </a:ext>
            </a:extLst>
          </p:cNvPr>
          <p:cNvSpPr txBox="1"/>
          <p:nvPr/>
        </p:nvSpPr>
        <p:spPr>
          <a:xfrm>
            <a:off x="1180214" y="4710223"/>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Độ dài đường gấp khúc ABCD là</a:t>
            </a:r>
          </a:p>
        </p:txBody>
      </p:sp>
      <p:sp>
        <p:nvSpPr>
          <p:cNvPr id="26" name="TextBox 25">
            <a:extLst>
              <a:ext uri="{FF2B5EF4-FFF2-40B4-BE49-F238E27FC236}">
                <a16:creationId xmlns:a16="http://schemas.microsoft.com/office/drawing/2014/main" id="{BB320EDD-8CBA-453C-AD6A-68DC8949D224}"/>
              </a:ext>
            </a:extLst>
          </p:cNvPr>
          <p:cNvSpPr txBox="1"/>
          <p:nvPr/>
        </p:nvSpPr>
        <p:spPr>
          <a:xfrm>
            <a:off x="1169581" y="532691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28 </a:t>
            </a:r>
            <a:r>
              <a:rPr lang="en-US" sz="3200" b="1" dirty="0">
                <a:solidFill>
                  <a:srgbClr val="FF0000"/>
                </a:solidFill>
                <a:latin typeface="Calibri" panose="020F0502020204030204" pitchFamily="34" charset="0"/>
                <a:cs typeface="Calibri" panose="020F0502020204030204" pitchFamily="34" charset="0"/>
              </a:rPr>
              <a:t>x</a:t>
            </a:r>
            <a:r>
              <a:rPr lang="vi-VN" sz="3200" b="1" dirty="0">
                <a:solidFill>
                  <a:srgbClr val="FF0000"/>
                </a:solidFill>
                <a:latin typeface="Calibri" panose="020F0502020204030204" pitchFamily="34" charset="0"/>
                <a:cs typeface="Calibri" panose="020F0502020204030204" pitchFamily="34" charset="0"/>
              </a:rPr>
              <a:t> 3 = 84 (mm)</a:t>
            </a:r>
          </a:p>
        </p:txBody>
      </p:sp>
      <p:sp>
        <p:nvSpPr>
          <p:cNvPr id="27" name="TextBox 26">
            <a:extLst>
              <a:ext uri="{FF2B5EF4-FFF2-40B4-BE49-F238E27FC236}">
                <a16:creationId xmlns:a16="http://schemas.microsoft.com/office/drawing/2014/main" id="{FD12084C-EBC9-4D9F-8F40-F81E2CDA2324}"/>
              </a:ext>
            </a:extLst>
          </p:cNvPr>
          <p:cNvSpPr txBox="1"/>
          <p:nvPr/>
        </p:nvSpPr>
        <p:spPr>
          <a:xfrm>
            <a:off x="1860698" y="5911702"/>
            <a:ext cx="10483703" cy="492443"/>
          </a:xfrm>
          <a:prstGeom prst="rect">
            <a:avLst/>
          </a:prstGeom>
          <a:noFill/>
        </p:spPr>
        <p:txBody>
          <a:bodyPr wrap="square" lIns="0" tIns="0" rIns="0" bIns="0" rtlCol="0">
            <a:spAutoFit/>
          </a:bodyPr>
          <a:lstStyle/>
          <a:p>
            <a:pPr algn="ctr"/>
            <a:r>
              <a:rPr lang="vi-VN" sz="3200" b="1" dirty="0">
                <a:solidFill>
                  <a:srgbClr val="FF0000"/>
                </a:solidFill>
                <a:latin typeface="Calibri" panose="020F0502020204030204" pitchFamily="34" charset="0"/>
                <a:cs typeface="Calibri" panose="020F0502020204030204" pitchFamily="34" charset="0"/>
              </a:rPr>
              <a:t>Đáp số: 84 mm.</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Dãy núi Hoàng Liên Sơn</a:t>
            </a: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grpSp>
        <p:nvGrpSpPr>
          <p:cNvPr id="19" name="Group 18">
            <a:extLst>
              <a:ext uri="{FF2B5EF4-FFF2-40B4-BE49-F238E27FC236}">
                <a16:creationId xmlns:a16="http://schemas.microsoft.com/office/drawing/2014/main" id="{9B72E781-CDD9-49B0-8432-BD67EA481B74}"/>
              </a:ext>
            </a:extLst>
          </p:cNvPr>
          <p:cNvGrpSpPr/>
          <p:nvPr/>
        </p:nvGrpSpPr>
        <p:grpSpPr>
          <a:xfrm>
            <a:off x="1442247" y="-248594"/>
            <a:ext cx="9286875" cy="1577664"/>
            <a:chOff x="2846" y="-246"/>
            <a:chExt cx="14625" cy="3643"/>
          </a:xfrm>
        </p:grpSpPr>
        <p:grpSp>
          <p:nvGrpSpPr>
            <p:cNvPr id="20" name="Group 19">
              <a:extLst>
                <a:ext uri="{FF2B5EF4-FFF2-40B4-BE49-F238E27FC236}">
                  <a16:creationId xmlns:a16="http://schemas.microsoft.com/office/drawing/2014/main" id="{CBE6D948-E9CC-479B-917D-741B72A22971}"/>
                </a:ext>
              </a:extLst>
            </p:cNvPr>
            <p:cNvGrpSpPr/>
            <p:nvPr/>
          </p:nvGrpSpPr>
          <p:grpSpPr>
            <a:xfrm flipV="1">
              <a:off x="2846" y="-246"/>
              <a:ext cx="14625" cy="3643"/>
              <a:chOff x="749" y="5749"/>
              <a:chExt cx="14625" cy="2557"/>
            </a:xfrm>
          </p:grpSpPr>
          <p:pic>
            <p:nvPicPr>
              <p:cNvPr id="22" name="图片 8">
                <a:extLst>
                  <a:ext uri="{FF2B5EF4-FFF2-40B4-BE49-F238E27FC236}">
                    <a16:creationId xmlns:a16="http://schemas.microsoft.com/office/drawing/2014/main" id="{154DA641-FF41-48A0-8634-85EF534C283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968"/>
              <a:stretch>
                <a:fillRect/>
              </a:stretch>
            </p:blipFill>
            <p:spPr>
              <a:xfrm flipV="1">
                <a:off x="749" y="5749"/>
                <a:ext cx="7841" cy="2557"/>
              </a:xfrm>
              <a:prstGeom prst="rect">
                <a:avLst/>
              </a:prstGeom>
            </p:spPr>
          </p:pic>
          <p:pic>
            <p:nvPicPr>
              <p:cNvPr id="23" name="图片 8">
                <a:extLst>
                  <a:ext uri="{FF2B5EF4-FFF2-40B4-BE49-F238E27FC236}">
                    <a16:creationId xmlns:a16="http://schemas.microsoft.com/office/drawing/2014/main" id="{78EA114C-FAE3-4B5C-836F-CBB0EC4A81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3911"/>
              <a:stretch>
                <a:fillRect/>
              </a:stretch>
            </p:blipFill>
            <p:spPr>
              <a:xfrm flipH="1" flipV="1">
                <a:off x="8516" y="5749"/>
                <a:ext cx="6858" cy="2557"/>
              </a:xfrm>
              <a:prstGeom prst="rect">
                <a:avLst/>
              </a:prstGeom>
            </p:spPr>
          </p:pic>
        </p:grpSp>
        <p:sp>
          <p:nvSpPr>
            <p:cNvPr id="21" name="Rounded Rectangle 40">
              <a:extLst>
                <a:ext uri="{FF2B5EF4-FFF2-40B4-BE49-F238E27FC236}">
                  <a16:creationId xmlns:a16="http://schemas.microsoft.com/office/drawing/2014/main" id="{E5A57CC9-E2CC-4443-852D-79B8CEC859FF}"/>
                </a:ext>
              </a:extLst>
            </p:cNvPr>
            <p:cNvSpPr/>
            <p:nvPr/>
          </p:nvSpPr>
          <p:spPr>
            <a:xfrm>
              <a:off x="3019" y="1006"/>
              <a:ext cx="14301" cy="21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sp>
        <p:nvSpPr>
          <p:cNvPr id="24" name="TextBox 23">
            <a:extLst>
              <a:ext uri="{FF2B5EF4-FFF2-40B4-BE49-F238E27FC236}">
                <a16:creationId xmlns:a16="http://schemas.microsoft.com/office/drawing/2014/main" id="{6A8EC0FF-C095-433C-9581-7CB22BF675DF}"/>
              </a:ext>
            </a:extLst>
          </p:cNvPr>
          <p:cNvSpPr txBox="1"/>
          <p:nvPr/>
        </p:nvSpPr>
        <p:spPr>
          <a:xfrm>
            <a:off x="1562986" y="447675"/>
            <a:ext cx="93247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 Quả bưởi cân nặng bao nhiêu gam?</a:t>
            </a:r>
          </a:p>
        </p:txBody>
      </p:sp>
      <p:grpSp>
        <p:nvGrpSpPr>
          <p:cNvPr id="8" name="Group 7">
            <a:extLst>
              <a:ext uri="{FF2B5EF4-FFF2-40B4-BE49-F238E27FC236}">
                <a16:creationId xmlns:a16="http://schemas.microsoft.com/office/drawing/2014/main" id="{EDD13716-B4CD-461B-91F6-F325F78C5BE8}"/>
              </a:ext>
            </a:extLst>
          </p:cNvPr>
          <p:cNvGrpSpPr/>
          <p:nvPr/>
        </p:nvGrpSpPr>
        <p:grpSpPr>
          <a:xfrm>
            <a:off x="3253562" y="1392866"/>
            <a:ext cx="6858000" cy="2977116"/>
            <a:chOff x="4136065" y="2360428"/>
            <a:chExt cx="6411433" cy="2647507"/>
          </a:xfrm>
        </p:grpSpPr>
        <p:pic>
          <p:nvPicPr>
            <p:cNvPr id="6" name="Picture 5" descr="A picture containing indoor&#10;&#10;Description automatically generated">
              <a:extLst>
                <a:ext uri="{FF2B5EF4-FFF2-40B4-BE49-F238E27FC236}">
                  <a16:creationId xmlns:a16="http://schemas.microsoft.com/office/drawing/2014/main" id="{31BEF517-127F-4DC8-B8C4-BB65029F9B24}"/>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tretch>
              <a:fillRect/>
            </a:stretch>
          </p:blipFill>
          <p:spPr>
            <a:xfrm>
              <a:off x="4338637" y="2624137"/>
              <a:ext cx="5204861" cy="2383798"/>
            </a:xfrm>
            <a:prstGeom prst="rect">
              <a:avLst/>
            </a:prstGeom>
          </p:spPr>
        </p:pic>
        <p:sp>
          <p:nvSpPr>
            <p:cNvPr id="7" name="TextBox 6">
              <a:extLst>
                <a:ext uri="{FF2B5EF4-FFF2-40B4-BE49-F238E27FC236}">
                  <a16:creationId xmlns:a16="http://schemas.microsoft.com/office/drawing/2014/main" id="{EAC5E197-6FDE-4BCA-9CF5-9D79E5A10D0C}"/>
                </a:ext>
              </a:extLst>
            </p:cNvPr>
            <p:cNvSpPr txBox="1"/>
            <p:nvPr/>
          </p:nvSpPr>
          <p:spPr>
            <a:xfrm>
              <a:off x="4136065" y="2360428"/>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8" name="TextBox 27">
              <a:extLst>
                <a:ext uri="{FF2B5EF4-FFF2-40B4-BE49-F238E27FC236}">
                  <a16:creationId xmlns:a16="http://schemas.microsoft.com/office/drawing/2014/main" id="{38E09EFB-BCB0-4810-AD0A-5F2F502C1D35}"/>
                </a:ext>
              </a:extLst>
            </p:cNvPr>
            <p:cNvSpPr txBox="1"/>
            <p:nvPr/>
          </p:nvSpPr>
          <p:spPr>
            <a:xfrm>
              <a:off x="5688419" y="2509284"/>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500 g</a:t>
              </a:r>
            </a:p>
          </p:txBody>
        </p:sp>
        <p:sp>
          <p:nvSpPr>
            <p:cNvPr id="29" name="TextBox 28">
              <a:extLst>
                <a:ext uri="{FF2B5EF4-FFF2-40B4-BE49-F238E27FC236}">
                  <a16:creationId xmlns:a16="http://schemas.microsoft.com/office/drawing/2014/main" id="{E0E8E740-630D-471B-A5FB-70B360D4E852}"/>
                </a:ext>
              </a:extLst>
            </p:cNvPr>
            <p:cNvSpPr txBox="1"/>
            <p:nvPr/>
          </p:nvSpPr>
          <p:spPr>
            <a:xfrm>
              <a:off x="8708065" y="2456121"/>
              <a:ext cx="1839433" cy="615553"/>
            </a:xfrm>
            <a:prstGeom prst="rect">
              <a:avLst/>
            </a:prstGeom>
            <a:noFill/>
          </p:spPr>
          <p:txBody>
            <a:bodyPr wrap="square" lIns="0" tIns="0" rIns="0" bIns="0" rtlCol="0">
              <a:spAutoFit/>
            </a:bodyPr>
            <a:lstStyle/>
            <a:p>
              <a:pPr algn="l"/>
              <a:r>
                <a:rPr lang="en-US" sz="4000" dirty="0">
                  <a:solidFill>
                    <a:srgbClr val="002060"/>
                  </a:solidFill>
                  <a:latin typeface="Calibri" panose="020F0502020204030204" pitchFamily="34" charset="0"/>
                  <a:cs typeface="Calibri" panose="020F0502020204030204" pitchFamily="34" charset="0"/>
                </a:rPr>
                <a:t>100 g</a:t>
              </a:r>
            </a:p>
          </p:txBody>
        </p:sp>
      </p:grpSp>
      <p:grpSp>
        <p:nvGrpSpPr>
          <p:cNvPr id="30" name="Group 29">
            <a:extLst>
              <a:ext uri="{FF2B5EF4-FFF2-40B4-BE49-F238E27FC236}">
                <a16:creationId xmlns:a16="http://schemas.microsoft.com/office/drawing/2014/main" id="{92C766CD-B4D8-4715-B910-B0CD576D6949}"/>
              </a:ext>
            </a:extLst>
          </p:cNvPr>
          <p:cNvGrpSpPr/>
          <p:nvPr/>
        </p:nvGrpSpPr>
        <p:grpSpPr>
          <a:xfrm>
            <a:off x="733646" y="4724557"/>
            <a:ext cx="10940903" cy="1079713"/>
            <a:chOff x="143086" y="260772"/>
            <a:chExt cx="11687829" cy="1079713"/>
          </a:xfrm>
        </p:grpSpPr>
        <p:sp>
          <p:nvSpPr>
            <p:cNvPr id="31" name="Round Single Corner Rectangle 15">
              <a:extLst>
                <a:ext uri="{FF2B5EF4-FFF2-40B4-BE49-F238E27FC236}">
                  <a16:creationId xmlns:a16="http://schemas.microsoft.com/office/drawing/2014/main" id="{F8441D59-119E-4FB6-B6D8-DD15C959BFA2}"/>
                </a:ext>
              </a:extLst>
            </p:cNvPr>
            <p:cNvSpPr/>
            <p:nvPr/>
          </p:nvSpPr>
          <p:spPr>
            <a:xfrm>
              <a:off x="143086" y="260773"/>
              <a:ext cx="11687829" cy="1079712"/>
            </a:xfrm>
            <a:prstGeom prst="round1Rect">
              <a:avLst>
                <a:gd name="adj" fmla="val 5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666666"/>
                </a:solidFill>
                <a:effectLst/>
                <a:uLnTx/>
                <a:uFillTx/>
                <a:latin typeface="Arial"/>
                <a:ea typeface="+mn-ea"/>
                <a:cs typeface="+mn-cs"/>
                <a:sym typeface="Arial" panose="020B0604020202020204"/>
              </a:endParaRPr>
            </a:p>
          </p:txBody>
        </p:sp>
        <p:sp>
          <p:nvSpPr>
            <p:cNvPr id="32" name="Text Box 3">
              <a:extLst>
                <a:ext uri="{FF2B5EF4-FFF2-40B4-BE49-F238E27FC236}">
                  <a16:creationId xmlns:a16="http://schemas.microsoft.com/office/drawing/2014/main" id="{BE79F640-22F1-4A1D-AA27-CFEBC501BF6C}"/>
                </a:ext>
              </a:extLst>
            </p:cNvPr>
            <p:cNvSpPr txBox="1"/>
            <p:nvPr/>
          </p:nvSpPr>
          <p:spPr>
            <a:xfrm>
              <a:off x="143086" y="260772"/>
              <a:ext cx="11479614" cy="923330"/>
            </a:xfrm>
            <a:prstGeom prst="rect">
              <a:avLst/>
            </a:prstGeom>
            <a:noFill/>
          </p:spPr>
          <p:txBody>
            <a:bodyPr wrap="square" rtlCol="0">
              <a:spAutoFit/>
            </a:bodyPr>
            <a:lstStyle/>
            <a:p>
              <a:pPr marL="457200" indent="-457200" algn="just" defTabSz="1219170">
                <a:buClr>
                  <a:srgbClr val="000000"/>
                </a:buClr>
                <a:buFont typeface="Arial" panose="020B0604020202020204" pitchFamily="34" charset="0"/>
                <a:buChar char="•"/>
              </a:pPr>
              <a:r>
                <a:rPr lang="en-US" sz="2700" b="1" dirty="0">
                  <a:latin typeface="Calibri" panose="020F0502020204030204" pitchFamily="34" charset="0"/>
                  <a:cs typeface="Calibri" panose="020F0502020204030204" pitchFamily="34" charset="0"/>
                </a:rPr>
                <a:t>Đ</a:t>
              </a:r>
              <a:r>
                <a:rPr lang="vi-VN" sz="2700" b="1" dirty="0">
                  <a:latin typeface="Calibri" panose="020F0502020204030204" pitchFamily="34" charset="0"/>
                  <a:cs typeface="Calibri" panose="020F0502020204030204" pitchFamily="34" charset="0"/>
                </a:rPr>
                <a:t>ĩa cân bên phải gồm quả bưởi và quả cân 100 g nặng bằng đĩa cân bên trái gồm hai quả cân 500 g. </a:t>
              </a:r>
              <a:endParaRPr lang="en-US" sz="2700" b="1" kern="0" dirty="0">
                <a:solidFill>
                  <a:srgbClr val="F4A261"/>
                </a:solidFill>
                <a:latin typeface="Calibri" panose="020F0502020204030204" pitchFamily="34" charset="0"/>
                <a:cs typeface="Calibri" panose="020F0502020204030204" pitchFamily="34" charset="0"/>
                <a:sym typeface="Arial" panose="020B0604020202020204"/>
              </a:endParaRPr>
            </a:p>
          </p:txBody>
        </p:sp>
      </p:grpSp>
      <p:sp>
        <p:nvSpPr>
          <p:cNvPr id="10" name="TextBox 9">
            <a:extLst>
              <a:ext uri="{FF2B5EF4-FFF2-40B4-BE49-F238E27FC236}">
                <a16:creationId xmlns:a16="http://schemas.microsoft.com/office/drawing/2014/main" id="{FBBDA024-C39E-4389-A81B-142327DEDEA0}"/>
              </a:ext>
            </a:extLst>
          </p:cNvPr>
          <p:cNvSpPr txBox="1"/>
          <p:nvPr/>
        </p:nvSpPr>
        <p:spPr>
          <a:xfrm>
            <a:off x="2668773" y="4401878"/>
            <a:ext cx="7485321" cy="677108"/>
          </a:xfrm>
          <a:prstGeom prst="rect">
            <a:avLst/>
          </a:prstGeom>
          <a:noFill/>
        </p:spPr>
        <p:txBody>
          <a:bodyPr wrap="square" lIns="0" tIns="0" rIns="0" bIns="0" rtlCol="0">
            <a:spAutoFit/>
          </a:bodyPr>
          <a:lstStyle/>
          <a:p>
            <a:pPr algn="ctr"/>
            <a:r>
              <a:rPr lang="vi-VN" sz="4400" b="1" dirty="0">
                <a:solidFill>
                  <a:schemeClr val="accent6">
                    <a:lumMod val="75000"/>
                  </a:schemeClr>
                </a:solidFill>
                <a:latin typeface="Calibri" panose="020F0502020204030204" pitchFamily="34" charset="0"/>
                <a:cs typeface="Calibri" panose="020F0502020204030204" pitchFamily="34" charset="0"/>
              </a:rPr>
              <a:t>Vậy quả bưởi cân nặng là:</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13D760A-84A4-4F60-8D75-B23A3CE1CE3F}"/>
              </a:ext>
            </a:extLst>
          </p:cNvPr>
          <p:cNvSpPr txBox="1"/>
          <p:nvPr/>
        </p:nvSpPr>
        <p:spPr>
          <a:xfrm>
            <a:off x="3062177" y="5188688"/>
            <a:ext cx="7485321" cy="677108"/>
          </a:xfrm>
          <a:prstGeom prst="rect">
            <a:avLst/>
          </a:prstGeom>
          <a:noFill/>
        </p:spPr>
        <p:txBody>
          <a:bodyPr wrap="square" lIns="0" tIns="0" rIns="0" bIns="0" rtlCol="0">
            <a:spAutoFit/>
          </a:bodyPr>
          <a:lstStyle/>
          <a:p>
            <a:r>
              <a:rPr lang="vi-VN" sz="4400" b="1" dirty="0">
                <a:solidFill>
                  <a:schemeClr val="accent6">
                    <a:lumMod val="75000"/>
                  </a:schemeClr>
                </a:solidFill>
                <a:latin typeface="Calibri" panose="020F0502020204030204" pitchFamily="34" charset="0"/>
                <a:cs typeface="Calibri" panose="020F0502020204030204" pitchFamily="34" charset="0"/>
              </a:rPr>
              <a:t>500 g + 500 g - 100 g = 900 g.</a:t>
            </a:r>
            <a:endParaRPr lang="en-US" sz="4400" b="1" dirty="0">
              <a:solidFill>
                <a:schemeClr val="accent6">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06322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right)">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a)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Quyển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sách</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Toán</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3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tập</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một</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dày</a:t>
            </a:r>
            <a:r>
              <a:rPr lang="en-US" sz="3200" b="1" dirty="0">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 </a:t>
            </a:r>
            <a:r>
              <a:rPr lang="en-US" sz="3200" b="1" dirty="0" err="1">
                <a:solidFill>
                  <a:srgbClr val="FC6E51">
                    <a:lumMod val="75000"/>
                  </a:srgbClr>
                </a:solidFill>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2" pitchFamily="18" charset="2"/>
              </a:rPr>
              <a:t>khoảng</a:t>
            </a:r>
            <a:endParaRPr lang="en-US" sz="3200" b="1" dirty="0">
              <a:solidFill>
                <a:srgbClr val="FC6E51">
                  <a:lumMod val="75000"/>
                </a:srgbClr>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A : 5 mm</a:t>
            </a:r>
          </a:p>
        </p:txBody>
      </p:sp>
      <p:sp>
        <p:nvSpPr>
          <p:cNvPr id="31" name="Rectangle 30"/>
          <p:cNvSpPr/>
          <p:nvPr/>
        </p:nvSpPr>
        <p:spPr>
          <a:xfrm>
            <a:off x="5477467" y="1641045"/>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B : 5 cm</a:t>
            </a:r>
          </a:p>
        </p:txBody>
      </p:sp>
      <p:sp>
        <p:nvSpPr>
          <p:cNvPr id="32" name="Rectangle 31"/>
          <p:cNvSpPr/>
          <p:nvPr/>
        </p:nvSpPr>
        <p:spPr>
          <a:xfrm>
            <a:off x="5434936" y="2262779"/>
            <a:ext cx="570506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CECD0">
                    <a:lumMod val="25000"/>
                  </a:srgbClr>
                </a:solidFill>
                <a:effectLst/>
                <a:uLnTx/>
                <a:uFillTx/>
                <a:latin typeface="Calibri" panose="020F0502020204030204" pitchFamily="34" charset="0"/>
                <a:cs typeface="Calibri" panose="020F0502020204030204" pitchFamily="34" charset="0"/>
              </a:rPr>
              <a:t>C : 5 dm</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B                   C                   </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3500"/>
                            </p:stCondLst>
                            <p:childTnLst>
                              <p:par>
                                <p:cTn id="25" presetID="10" presetClass="exit" presetSubtype="0" fill="hold" nodeType="afterEffect">
                                  <p:stCondLst>
                                    <p:cond delay="0"/>
                                  </p:stCondLst>
                                  <p:childTnLst>
                                    <p:animEffect transition="out" filter="fade">
                                      <p:cBhvr>
                                        <p:cTn id="26" dur="250"/>
                                        <p:tgtEl>
                                          <p:spTgt spid="16"/>
                                        </p:tgtEl>
                                      </p:cBhvr>
                                    </p:animEffect>
                                    <p:set>
                                      <p:cBhvr>
                                        <p:cTn id="27" dur="1" fill="hold">
                                          <p:stCondLst>
                                            <p:cond delay="249"/>
                                          </p:stCondLst>
                                        </p:cTn>
                                        <p:tgtEl>
                                          <p:spTgt spid="16"/>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50"/>
                                        <p:tgtEl>
                                          <p:spTgt spid="5"/>
                                        </p:tgtEl>
                                      </p:cBhvr>
                                    </p:animEffect>
                                  </p:childTnLst>
                                </p:cTn>
                              </p:par>
                            </p:childTnLst>
                          </p:cTn>
                        </p:par>
                        <p:par>
                          <p:cTn id="31" fill="hold">
                            <p:stCondLst>
                              <p:cond delay="3750"/>
                            </p:stCondLst>
                            <p:childTnLst>
                              <p:par>
                                <p:cTn id="32" presetID="63" presetClass="path" presetSubtype="0" accel="50000" decel="50000" fill="hold" nodeType="afterEffect">
                                  <p:stCondLst>
                                    <p:cond delay="0"/>
                                  </p:stCondLst>
                                  <p:childTnLst>
                                    <p:animMotion origin="layout" path="M -3.125E-6 -4.81481E-6 L 0.57839 0.33056 " pathEditMode="relative" rAng="0" ptsTypes="AA">
                                      <p:cBhvr>
                                        <p:cTn id="33" dur="3000" fill="hold"/>
                                        <p:tgtEl>
                                          <p:spTgt spid="5"/>
                                        </p:tgtEl>
                                        <p:attrNameLst>
                                          <p:attrName>ppt_x</p:attrName>
                                          <p:attrName>ppt_y</p:attrName>
                                        </p:attrNameLst>
                                      </p:cBhvr>
                                      <p:rCtr x="28919" y="16528"/>
                                    </p:animMotion>
                                  </p:childTnLst>
                                </p:cTn>
                              </p:par>
                            </p:childTnLst>
                          </p:cTn>
                        </p:par>
                        <p:par>
                          <p:cTn id="34" fill="hold">
                            <p:stCondLst>
                              <p:cond delay="6750"/>
                            </p:stCondLst>
                            <p:childTnLst>
                              <p:par>
                                <p:cTn id="35" presetID="10" presetClass="exit" presetSubtype="0" fill="hold" nodeType="afterEffect">
                                  <p:stCondLst>
                                    <p:cond delay="0"/>
                                  </p:stCondLst>
                                  <p:childTnLst>
                                    <p:animEffect transition="out" filter="fade">
                                      <p:cBhvr>
                                        <p:cTn id="36" dur="250"/>
                                        <p:tgtEl>
                                          <p:spTgt spid="5"/>
                                        </p:tgtEl>
                                      </p:cBhvr>
                                    </p:animEffect>
                                    <p:set>
                                      <p:cBhvr>
                                        <p:cTn id="37"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22"/>
                                        </p:tgtEl>
                                        <p:attrNameLst>
                                          <p:attrName>r</p:attrName>
                                        </p:attrNameLst>
                                      </p:cBhvr>
                                    </p:animRot>
                                    <p:animRot by="-240000">
                                      <p:cBhvr>
                                        <p:cTn id="43" dur="200" fill="hold">
                                          <p:stCondLst>
                                            <p:cond delay="200"/>
                                          </p:stCondLst>
                                        </p:cTn>
                                        <p:tgtEl>
                                          <p:spTgt spid="22"/>
                                        </p:tgtEl>
                                        <p:attrNameLst>
                                          <p:attrName>r</p:attrName>
                                        </p:attrNameLst>
                                      </p:cBhvr>
                                    </p:animRot>
                                    <p:animRot by="240000">
                                      <p:cBhvr>
                                        <p:cTn id="44" dur="200" fill="hold">
                                          <p:stCondLst>
                                            <p:cond delay="400"/>
                                          </p:stCondLst>
                                        </p:cTn>
                                        <p:tgtEl>
                                          <p:spTgt spid="22"/>
                                        </p:tgtEl>
                                        <p:attrNameLst>
                                          <p:attrName>r</p:attrName>
                                        </p:attrNameLst>
                                      </p:cBhvr>
                                    </p:animRot>
                                    <p:animRot by="-240000">
                                      <p:cBhvr>
                                        <p:cTn id="45" dur="200" fill="hold">
                                          <p:stCondLst>
                                            <p:cond delay="600"/>
                                          </p:stCondLst>
                                        </p:cTn>
                                        <p:tgtEl>
                                          <p:spTgt spid="22"/>
                                        </p:tgtEl>
                                        <p:attrNameLst>
                                          <p:attrName>r</p:attrName>
                                        </p:attrNameLst>
                                      </p:cBhvr>
                                    </p:animRot>
                                    <p:animRot by="120000">
                                      <p:cBhvr>
                                        <p:cTn id="46" dur="200" fill="hold">
                                          <p:stCondLst>
                                            <p:cond delay="800"/>
                                          </p:stCondLst>
                                        </p:cTn>
                                        <p:tgtEl>
                                          <p:spTgt spid="22"/>
                                        </p:tgtEl>
                                        <p:attrNameLst>
                                          <p:attrName>r</p:attrName>
                                        </p:attrNameLst>
                                      </p:cBhvr>
                                    </p:animRot>
                                  </p:childTnLst>
                                </p:cTn>
                              </p:par>
                            </p:childTnLst>
                          </p:cTn>
                        </p:par>
                        <p:par>
                          <p:cTn id="47" fill="hold">
                            <p:stCondLst>
                              <p:cond delay="1000"/>
                            </p:stCondLst>
                            <p:childTnLst>
                              <p:par>
                                <p:cTn id="48" presetID="10" presetClass="exit" presetSubtype="0" fill="hold" nodeType="afterEffect">
                                  <p:stCondLst>
                                    <p:cond delay="0"/>
                                  </p:stCondLst>
                                  <p:childTnLst>
                                    <p:animEffect transition="out" filter="fade">
                                      <p:cBhvr>
                                        <p:cTn id="49" dur="250"/>
                                        <p:tgtEl>
                                          <p:spTgt spid="16"/>
                                        </p:tgtEl>
                                      </p:cBhvr>
                                    </p:animEffect>
                                    <p:set>
                                      <p:cBhvr>
                                        <p:cTn id="50" dur="1" fill="hold">
                                          <p:stCondLst>
                                            <p:cond delay="249"/>
                                          </p:stCondLst>
                                        </p:cTn>
                                        <p:tgtEl>
                                          <p:spTgt spid="16"/>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50"/>
                                        <p:tgtEl>
                                          <p:spTgt spid="5"/>
                                        </p:tgtEl>
                                      </p:cBhvr>
                                    </p:animEffect>
                                  </p:childTnLst>
                                </p:cTn>
                              </p:par>
                            </p:childTnLst>
                          </p:cTn>
                        </p:par>
                        <p:par>
                          <p:cTn id="54" fill="hold">
                            <p:stCondLst>
                              <p:cond delay="1250"/>
                            </p:stCondLst>
                            <p:childTnLst>
                              <p:par>
                                <p:cTn id="55" presetID="63" presetClass="path" presetSubtype="0" accel="50000" decel="50000" fill="hold" nodeType="afterEffect">
                                  <p:stCondLst>
                                    <p:cond delay="0"/>
                                  </p:stCondLst>
                                  <p:childTnLst>
                                    <p:animMotion origin="layout" path="M -3.125E-6 -4.81481E-6 L 0.40091 0.31968 " pathEditMode="relative" rAng="0" ptsTypes="AA">
                                      <p:cBhvr>
                                        <p:cTn id="56" dur="2000" fill="hold"/>
                                        <p:tgtEl>
                                          <p:spTgt spid="5"/>
                                        </p:tgtEl>
                                        <p:attrNameLst>
                                          <p:attrName>ppt_x</p:attrName>
                                          <p:attrName>ppt_y</p:attrName>
                                        </p:attrNameLst>
                                      </p:cBhvr>
                                      <p:rCtr x="20039" y="15972"/>
                                    </p:animMotion>
                                  </p:childTnLst>
                                </p:cTn>
                              </p:par>
                            </p:childTnLst>
                          </p:cTn>
                        </p:par>
                        <p:par>
                          <p:cTn id="57" fill="hold">
                            <p:stCondLst>
                              <p:cond delay="3250"/>
                            </p:stCondLst>
                            <p:childTnLst>
                              <p:par>
                                <p:cTn id="58" presetID="10" presetClass="exit" presetSubtype="0" fill="hold" nodeType="afterEffect">
                                  <p:stCondLst>
                                    <p:cond delay="0"/>
                                  </p:stCondLst>
                                  <p:childTnLst>
                                    <p:animEffect transition="out" filter="fade">
                                      <p:cBhvr>
                                        <p:cTn id="59" dur="250"/>
                                        <p:tgtEl>
                                          <p:spTgt spid="5"/>
                                        </p:tgtEl>
                                      </p:cBhvr>
                                    </p:animEffect>
                                    <p:set>
                                      <p:cBhvr>
                                        <p:cTn id="60" dur="1" fill="hold">
                                          <p:stCondLst>
                                            <p:cond delay="249"/>
                                          </p:stCondLst>
                                        </p:cTn>
                                        <p:tgtEl>
                                          <p:spTgt spid="5"/>
                                        </p:tgtEl>
                                        <p:attrNameLst>
                                          <p:attrName>style.visibility</p:attrName>
                                        </p:attrNameLst>
                                      </p:cBhvr>
                                      <p:to>
                                        <p:strVal val="hidden"/>
                                      </p:to>
                                    </p:se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250"/>
                                        <p:tgtEl>
                                          <p:spTgt spid="19"/>
                                        </p:tgtEl>
                                      </p:cBhvr>
                                    </p:animEffect>
                                  </p:childTnLst>
                                </p:cTn>
                              </p:par>
                            </p:childTnLst>
                          </p:cTn>
                        </p:par>
                        <p:par>
                          <p:cTn id="64" fill="hold">
                            <p:stCondLst>
                              <p:cond delay="3500"/>
                            </p:stCondLst>
                            <p:childTnLst>
                              <p:par>
                                <p:cTn id="65" presetID="32" presetClass="emph" presetSubtype="0" fill="hold" nodeType="afterEffect">
                                  <p:stCondLst>
                                    <p:cond delay="0"/>
                                  </p:stCondLst>
                                  <p:childTnLst>
                                    <p:animRot by="120000">
                                      <p:cBhvr>
                                        <p:cTn id="66" dur="200" fill="hold">
                                          <p:stCondLst>
                                            <p:cond delay="0"/>
                                          </p:stCondLst>
                                        </p:cTn>
                                        <p:tgtEl>
                                          <p:spTgt spid="19"/>
                                        </p:tgtEl>
                                        <p:attrNameLst>
                                          <p:attrName>r</p:attrName>
                                        </p:attrNameLst>
                                      </p:cBhvr>
                                    </p:animRot>
                                    <p:animRot by="-240000">
                                      <p:cBhvr>
                                        <p:cTn id="67" dur="400" fill="hold">
                                          <p:stCondLst>
                                            <p:cond delay="400"/>
                                          </p:stCondLst>
                                        </p:cTn>
                                        <p:tgtEl>
                                          <p:spTgt spid="19"/>
                                        </p:tgtEl>
                                        <p:attrNameLst>
                                          <p:attrName>r</p:attrName>
                                        </p:attrNameLst>
                                      </p:cBhvr>
                                    </p:animRot>
                                    <p:animRot by="240000">
                                      <p:cBhvr>
                                        <p:cTn id="68" dur="400" fill="hold">
                                          <p:stCondLst>
                                            <p:cond delay="800"/>
                                          </p:stCondLst>
                                        </p:cTn>
                                        <p:tgtEl>
                                          <p:spTgt spid="19"/>
                                        </p:tgtEl>
                                        <p:attrNameLst>
                                          <p:attrName>r</p:attrName>
                                        </p:attrNameLst>
                                      </p:cBhvr>
                                    </p:animRot>
                                    <p:animRot by="-240000">
                                      <p:cBhvr>
                                        <p:cTn id="69" dur="400" fill="hold">
                                          <p:stCondLst>
                                            <p:cond delay="1200"/>
                                          </p:stCondLst>
                                        </p:cTn>
                                        <p:tgtEl>
                                          <p:spTgt spid="19"/>
                                        </p:tgtEl>
                                        <p:attrNameLst>
                                          <p:attrName>r</p:attrName>
                                        </p:attrNameLst>
                                      </p:cBhvr>
                                    </p:animRot>
                                    <p:animRot by="120000">
                                      <p:cBhvr>
                                        <p:cTn id="70" dur="400" fill="hold">
                                          <p:stCondLst>
                                            <p:cond delay="1600"/>
                                          </p:stCondLst>
                                        </p:cTn>
                                        <p:tgtEl>
                                          <p:spTgt spid="19"/>
                                        </p:tgtEl>
                                        <p:attrNameLst>
                                          <p:attrName>r</p:attrName>
                                        </p:attrNameLst>
                                      </p:cBhvr>
                                    </p:animRot>
                                  </p:childTnLst>
                                </p:cTn>
                              </p:par>
                              <p:par>
                                <p:cTn id="71" presetID="32" presetClass="emph" presetSubtype="0" fill="hold" nodeType="withEffect">
                                  <p:stCondLst>
                                    <p:cond delay="0"/>
                                  </p:stCondLst>
                                  <p:childTnLst>
                                    <p:animRot by="120000">
                                      <p:cBhvr>
                                        <p:cTn id="72" dur="200" fill="hold">
                                          <p:stCondLst>
                                            <p:cond delay="0"/>
                                          </p:stCondLst>
                                        </p:cTn>
                                        <p:tgtEl>
                                          <p:spTgt spid="22"/>
                                        </p:tgtEl>
                                        <p:attrNameLst>
                                          <p:attrName>r</p:attrName>
                                        </p:attrNameLst>
                                      </p:cBhvr>
                                    </p:animRot>
                                    <p:animRot by="-240000">
                                      <p:cBhvr>
                                        <p:cTn id="73" dur="400" fill="hold">
                                          <p:stCondLst>
                                            <p:cond delay="400"/>
                                          </p:stCondLst>
                                        </p:cTn>
                                        <p:tgtEl>
                                          <p:spTgt spid="22"/>
                                        </p:tgtEl>
                                        <p:attrNameLst>
                                          <p:attrName>r</p:attrName>
                                        </p:attrNameLst>
                                      </p:cBhvr>
                                    </p:animRot>
                                    <p:animRot by="240000">
                                      <p:cBhvr>
                                        <p:cTn id="74" dur="400" fill="hold">
                                          <p:stCondLst>
                                            <p:cond delay="800"/>
                                          </p:stCondLst>
                                        </p:cTn>
                                        <p:tgtEl>
                                          <p:spTgt spid="22"/>
                                        </p:tgtEl>
                                        <p:attrNameLst>
                                          <p:attrName>r</p:attrName>
                                        </p:attrNameLst>
                                      </p:cBhvr>
                                    </p:animRot>
                                    <p:animRot by="-240000">
                                      <p:cBhvr>
                                        <p:cTn id="75" dur="400" fill="hold">
                                          <p:stCondLst>
                                            <p:cond delay="1200"/>
                                          </p:stCondLst>
                                        </p:cTn>
                                        <p:tgtEl>
                                          <p:spTgt spid="22"/>
                                        </p:tgtEl>
                                        <p:attrNameLst>
                                          <p:attrName>r</p:attrName>
                                        </p:attrNameLst>
                                      </p:cBhvr>
                                    </p:animRot>
                                    <p:animRot by="120000">
                                      <p:cBhvr>
                                        <p:cTn id="76" dur="400" fill="hold">
                                          <p:stCondLst>
                                            <p:cond delay="1600"/>
                                          </p:stCondLst>
                                        </p:cTn>
                                        <p:tgtEl>
                                          <p:spTgt spid="22"/>
                                        </p:tgtEl>
                                        <p:attrNameLst>
                                          <p:attrName>r</p:attrName>
                                        </p:attrNameLst>
                                      </p:cBhvr>
                                    </p:animRot>
                                  </p:childTnLst>
                                </p:cTn>
                              </p:par>
                            </p:childTnLst>
                          </p:cTn>
                        </p:par>
                        <p:par>
                          <p:cTn id="77" fill="hold">
                            <p:stCondLst>
                              <p:cond delay="5500"/>
                            </p:stCondLst>
                            <p:childTnLst>
                              <p:par>
                                <p:cTn id="78" presetID="10" presetClass="exit" presetSubtype="0" fill="hold" nodeType="afterEffect">
                                  <p:stCondLst>
                                    <p:cond delay="0"/>
                                  </p:stCondLst>
                                  <p:childTnLst>
                                    <p:animEffect transition="out" filter="fade">
                                      <p:cBhvr>
                                        <p:cTn id="79" dur="250"/>
                                        <p:tgtEl>
                                          <p:spTgt spid="19"/>
                                        </p:tgtEl>
                                      </p:cBhvr>
                                    </p:animEffect>
                                    <p:set>
                                      <p:cBhvr>
                                        <p:cTn id="80" dur="1" fill="hold">
                                          <p:stCondLst>
                                            <p:cond delay="249"/>
                                          </p:stCondLst>
                                        </p:cTn>
                                        <p:tgtEl>
                                          <p:spTgt spid="19"/>
                                        </p:tgtEl>
                                        <p:attrNameLst>
                                          <p:attrName>style.visibility</p:attrName>
                                        </p:attrNameLst>
                                      </p:cBhvr>
                                      <p:to>
                                        <p:strVal val="hidden"/>
                                      </p:to>
                                    </p:set>
                                  </p:childTnLst>
                                </p:cTn>
                              </p:par>
                              <p:par>
                                <p:cTn id="81" presetID="10" presetClass="entr" presetSubtype="0"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250"/>
                                        <p:tgtEl>
                                          <p:spTgt spid="17"/>
                                        </p:tgtEl>
                                      </p:cBhvr>
                                    </p:animEffect>
                                  </p:childTnLst>
                                  <p:subTnLst>
                                    <p:audio>
                                      <p:cMediaNode>
                                        <p:cTn display="0" masterRel="sameClick">
                                          <p:stCondLst>
                                            <p:cond evt="begin" delay="0">
                                              <p:tn val="81"/>
                                            </p:cond>
                                          </p:stCondLst>
                                          <p:endCondLst>
                                            <p:cond evt="onStopAudio" delay="0">
                                              <p:tgtEl>
                                                <p:sldTgt/>
                                              </p:tgtEl>
                                            </p:cond>
                                          </p:endCondLst>
                                        </p:cTn>
                                        <p:tgtEl>
                                          <p:sndTgt r:embed="rId3" name="oisairoi.wav"/>
                                        </p:tgtEl>
                                      </p:cMediaNode>
                                    </p:audio>
                                  </p:subTnLst>
                                </p:cTn>
                              </p:par>
                              <p:par>
                                <p:cTn id="84" presetID="10" presetClass="entr" presetSubtype="0" fill="hold"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fade">
                                      <p:cBhvr>
                                        <p:cTn id="86" dur="250"/>
                                        <p:tgtEl>
                                          <p:spTgt spid="21"/>
                                        </p:tgtEl>
                                      </p:cBhvr>
                                    </p:animEffect>
                                  </p:childTnLst>
                                </p:cTn>
                              </p:par>
                              <p:par>
                                <p:cTn id="87" presetID="10" presetClass="exit" presetSubtype="0" fill="hold" nodeType="withEffect">
                                  <p:stCondLst>
                                    <p:cond delay="0"/>
                                  </p:stCondLst>
                                  <p:childTnLst>
                                    <p:animEffect transition="out" filter="fade">
                                      <p:cBhvr>
                                        <p:cTn id="88" dur="250"/>
                                        <p:tgtEl>
                                          <p:spTgt spid="22"/>
                                        </p:tgtEl>
                                      </p:cBhvr>
                                    </p:animEffect>
                                    <p:set>
                                      <p:cBhvr>
                                        <p:cTn id="8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26"/>
                    </p:tgtEl>
                  </p:cond>
                </p:stCondLst>
                <p:endSync evt="end" delay="0">
                  <p:rtn val="all"/>
                </p:endSync>
                <p:childTnLst>
                  <p:par>
                    <p:cTn id="91" fill="hold">
                      <p:stCondLst>
                        <p:cond delay="0"/>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26"/>
                                        </p:tgtEl>
                                        <p:attrNameLst>
                                          <p:attrName>r</p:attrName>
                                        </p:attrNameLst>
                                      </p:cBhvr>
                                    </p:animRot>
                                    <p:animRot by="-240000">
                                      <p:cBhvr>
                                        <p:cTn id="95" dur="200" fill="hold">
                                          <p:stCondLst>
                                            <p:cond delay="200"/>
                                          </p:stCondLst>
                                        </p:cTn>
                                        <p:tgtEl>
                                          <p:spTgt spid="26"/>
                                        </p:tgtEl>
                                        <p:attrNameLst>
                                          <p:attrName>r</p:attrName>
                                        </p:attrNameLst>
                                      </p:cBhvr>
                                    </p:animRot>
                                    <p:animRot by="240000">
                                      <p:cBhvr>
                                        <p:cTn id="96" dur="200" fill="hold">
                                          <p:stCondLst>
                                            <p:cond delay="400"/>
                                          </p:stCondLst>
                                        </p:cTn>
                                        <p:tgtEl>
                                          <p:spTgt spid="26"/>
                                        </p:tgtEl>
                                        <p:attrNameLst>
                                          <p:attrName>r</p:attrName>
                                        </p:attrNameLst>
                                      </p:cBhvr>
                                    </p:animRot>
                                    <p:animRot by="-240000">
                                      <p:cBhvr>
                                        <p:cTn id="97" dur="200" fill="hold">
                                          <p:stCondLst>
                                            <p:cond delay="600"/>
                                          </p:stCondLst>
                                        </p:cTn>
                                        <p:tgtEl>
                                          <p:spTgt spid="26"/>
                                        </p:tgtEl>
                                        <p:attrNameLst>
                                          <p:attrName>r</p:attrName>
                                        </p:attrNameLst>
                                      </p:cBhvr>
                                    </p:animRot>
                                    <p:animRot by="120000">
                                      <p:cBhvr>
                                        <p:cTn id="98" dur="200" fill="hold">
                                          <p:stCondLst>
                                            <p:cond delay="800"/>
                                          </p:stCondLst>
                                        </p:cTn>
                                        <p:tgtEl>
                                          <p:spTgt spid="26"/>
                                        </p:tgtEl>
                                        <p:attrNameLst>
                                          <p:attrName>r</p:attrName>
                                        </p:attrNameLst>
                                      </p:cBhvr>
                                    </p:animRot>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250"/>
                                        <p:tgtEl>
                                          <p:spTgt spid="16"/>
                                        </p:tgtEl>
                                      </p:cBhvr>
                                    </p:animEffect>
                                    <p:set>
                                      <p:cBhvr>
                                        <p:cTn id="102" dur="1" fill="hold">
                                          <p:stCondLst>
                                            <p:cond delay="249"/>
                                          </p:stCondLst>
                                        </p:cTn>
                                        <p:tgtEl>
                                          <p:spTgt spid="16"/>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250"/>
                                        <p:tgtEl>
                                          <p:spTgt spid="5"/>
                                        </p:tgtEl>
                                      </p:cBhvr>
                                    </p:animEffect>
                                  </p:childTnLst>
                                </p:cTn>
                              </p:par>
                            </p:childTnLst>
                          </p:cTn>
                        </p:par>
                        <p:par>
                          <p:cTn id="106" fill="hold">
                            <p:stCondLst>
                              <p:cond delay="1250"/>
                            </p:stCondLst>
                            <p:childTnLst>
                              <p:par>
                                <p:cTn id="107" presetID="63" presetClass="path" presetSubtype="0" accel="50000" decel="50000" fill="hold" nodeType="afterEffect">
                                  <p:stCondLst>
                                    <p:cond delay="0"/>
                                  </p:stCondLst>
                                  <p:childTnLst>
                                    <p:animMotion origin="layout" path="M -3.125E-6 -4.81481E-6 L 0.23711 0.32362 " pathEditMode="relative" rAng="0" ptsTypes="AA">
                                      <p:cBhvr>
                                        <p:cTn id="108" dur="2000" fill="hold"/>
                                        <p:tgtEl>
                                          <p:spTgt spid="5"/>
                                        </p:tgtEl>
                                        <p:attrNameLst>
                                          <p:attrName>ppt_x</p:attrName>
                                          <p:attrName>ppt_y</p:attrName>
                                        </p:attrNameLst>
                                      </p:cBhvr>
                                      <p:rCtr x="11849" y="16181"/>
                                    </p:animMotion>
                                  </p:childTnLst>
                                </p:cTn>
                              </p:par>
                            </p:childTnLst>
                          </p:cTn>
                        </p:par>
                        <p:par>
                          <p:cTn id="109" fill="hold">
                            <p:stCondLst>
                              <p:cond delay="3250"/>
                            </p:stCondLst>
                            <p:childTnLst>
                              <p:par>
                                <p:cTn id="110" presetID="10" presetClass="exit" presetSubtype="0" fill="hold" nodeType="afterEffect">
                                  <p:stCondLst>
                                    <p:cond delay="0"/>
                                  </p:stCondLst>
                                  <p:childTnLst>
                                    <p:animEffect transition="out" filter="fade">
                                      <p:cBhvr>
                                        <p:cTn id="111" dur="250"/>
                                        <p:tgtEl>
                                          <p:spTgt spid="5"/>
                                        </p:tgtEl>
                                      </p:cBhvr>
                                    </p:animEffect>
                                    <p:set>
                                      <p:cBhvr>
                                        <p:cTn id="112" dur="1" fill="hold">
                                          <p:stCondLst>
                                            <p:cond delay="249"/>
                                          </p:stCondLst>
                                        </p:cTn>
                                        <p:tgtEl>
                                          <p:spTgt spid="5"/>
                                        </p:tgtEl>
                                        <p:attrNameLst>
                                          <p:attrName>style.visibility</p:attrName>
                                        </p:attrNameLst>
                                      </p:cBhvr>
                                      <p:to>
                                        <p:strVal val="hidden"/>
                                      </p:to>
                                    </p:set>
                                  </p:childTnLst>
                                </p:cTn>
                              </p:par>
                              <p:par>
                                <p:cTn id="113" presetID="10" presetClass="entr" presetSubtype="0" fill="hold" nodeType="with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250"/>
                                        <p:tgtEl>
                                          <p:spTgt spid="24"/>
                                        </p:tgtEl>
                                      </p:cBhvr>
                                    </p:animEffect>
                                  </p:childTnLst>
                                </p:cTn>
                              </p:par>
                            </p:childTnLst>
                          </p:cTn>
                        </p:par>
                        <p:par>
                          <p:cTn id="116" fill="hold">
                            <p:stCondLst>
                              <p:cond delay="3500"/>
                            </p:stCondLst>
                            <p:childTnLst>
                              <p:par>
                                <p:cTn id="117" presetID="32" presetClass="emph" presetSubtype="0" fill="hold" nodeType="afterEffect">
                                  <p:stCondLst>
                                    <p:cond delay="0"/>
                                  </p:stCondLst>
                                  <p:childTnLst>
                                    <p:animRot by="120000">
                                      <p:cBhvr>
                                        <p:cTn id="118" dur="200" fill="hold">
                                          <p:stCondLst>
                                            <p:cond delay="0"/>
                                          </p:stCondLst>
                                        </p:cTn>
                                        <p:tgtEl>
                                          <p:spTgt spid="24"/>
                                        </p:tgtEl>
                                        <p:attrNameLst>
                                          <p:attrName>r</p:attrName>
                                        </p:attrNameLst>
                                      </p:cBhvr>
                                    </p:animRot>
                                    <p:animRot by="-240000">
                                      <p:cBhvr>
                                        <p:cTn id="119" dur="400" fill="hold">
                                          <p:stCondLst>
                                            <p:cond delay="400"/>
                                          </p:stCondLst>
                                        </p:cTn>
                                        <p:tgtEl>
                                          <p:spTgt spid="24"/>
                                        </p:tgtEl>
                                        <p:attrNameLst>
                                          <p:attrName>r</p:attrName>
                                        </p:attrNameLst>
                                      </p:cBhvr>
                                    </p:animRot>
                                    <p:animRot by="240000">
                                      <p:cBhvr>
                                        <p:cTn id="120" dur="400" fill="hold">
                                          <p:stCondLst>
                                            <p:cond delay="800"/>
                                          </p:stCondLst>
                                        </p:cTn>
                                        <p:tgtEl>
                                          <p:spTgt spid="24"/>
                                        </p:tgtEl>
                                        <p:attrNameLst>
                                          <p:attrName>r</p:attrName>
                                        </p:attrNameLst>
                                      </p:cBhvr>
                                    </p:animRot>
                                    <p:animRot by="-240000">
                                      <p:cBhvr>
                                        <p:cTn id="121" dur="400" fill="hold">
                                          <p:stCondLst>
                                            <p:cond delay="1200"/>
                                          </p:stCondLst>
                                        </p:cTn>
                                        <p:tgtEl>
                                          <p:spTgt spid="24"/>
                                        </p:tgtEl>
                                        <p:attrNameLst>
                                          <p:attrName>r</p:attrName>
                                        </p:attrNameLst>
                                      </p:cBhvr>
                                    </p:animRot>
                                    <p:animRot by="120000">
                                      <p:cBhvr>
                                        <p:cTn id="122" dur="400" fill="hold">
                                          <p:stCondLst>
                                            <p:cond delay="1600"/>
                                          </p:stCondLst>
                                        </p:cTn>
                                        <p:tgtEl>
                                          <p:spTgt spid="24"/>
                                        </p:tgtEl>
                                        <p:attrNameLst>
                                          <p:attrName>r</p:attrName>
                                        </p:attrNameLst>
                                      </p:cBhvr>
                                    </p:animRot>
                                  </p:childTnLst>
                                </p:cTn>
                              </p:par>
                              <p:par>
                                <p:cTn id="123" presetID="32" presetClass="emph" presetSubtype="0" fill="hold" nodeType="withEffect">
                                  <p:stCondLst>
                                    <p:cond delay="0"/>
                                  </p:stCondLst>
                                  <p:childTnLst>
                                    <p:animRot by="120000">
                                      <p:cBhvr>
                                        <p:cTn id="124" dur="200" fill="hold">
                                          <p:stCondLst>
                                            <p:cond delay="0"/>
                                          </p:stCondLst>
                                        </p:cTn>
                                        <p:tgtEl>
                                          <p:spTgt spid="26"/>
                                        </p:tgtEl>
                                        <p:attrNameLst>
                                          <p:attrName>r</p:attrName>
                                        </p:attrNameLst>
                                      </p:cBhvr>
                                    </p:animRot>
                                    <p:animRot by="-240000">
                                      <p:cBhvr>
                                        <p:cTn id="125" dur="400" fill="hold">
                                          <p:stCondLst>
                                            <p:cond delay="400"/>
                                          </p:stCondLst>
                                        </p:cTn>
                                        <p:tgtEl>
                                          <p:spTgt spid="26"/>
                                        </p:tgtEl>
                                        <p:attrNameLst>
                                          <p:attrName>r</p:attrName>
                                        </p:attrNameLst>
                                      </p:cBhvr>
                                    </p:animRot>
                                    <p:animRot by="240000">
                                      <p:cBhvr>
                                        <p:cTn id="126" dur="400" fill="hold">
                                          <p:stCondLst>
                                            <p:cond delay="800"/>
                                          </p:stCondLst>
                                        </p:cTn>
                                        <p:tgtEl>
                                          <p:spTgt spid="26"/>
                                        </p:tgtEl>
                                        <p:attrNameLst>
                                          <p:attrName>r</p:attrName>
                                        </p:attrNameLst>
                                      </p:cBhvr>
                                    </p:animRot>
                                    <p:animRot by="-240000">
                                      <p:cBhvr>
                                        <p:cTn id="127" dur="400" fill="hold">
                                          <p:stCondLst>
                                            <p:cond delay="1200"/>
                                          </p:stCondLst>
                                        </p:cTn>
                                        <p:tgtEl>
                                          <p:spTgt spid="26"/>
                                        </p:tgtEl>
                                        <p:attrNameLst>
                                          <p:attrName>r</p:attrName>
                                        </p:attrNameLst>
                                      </p:cBhvr>
                                    </p:animRot>
                                    <p:animRot by="120000">
                                      <p:cBhvr>
                                        <p:cTn id="128" dur="400" fill="hold">
                                          <p:stCondLst>
                                            <p:cond delay="1600"/>
                                          </p:stCondLst>
                                        </p:cTn>
                                        <p:tgtEl>
                                          <p:spTgt spid="26"/>
                                        </p:tgtEl>
                                        <p:attrNameLst>
                                          <p:attrName>r</p:attrName>
                                        </p:attrNameLst>
                                      </p:cBhvr>
                                    </p:animRot>
                                  </p:childTnLst>
                                </p:cTn>
                              </p:par>
                            </p:childTnLst>
                          </p:cTn>
                        </p:par>
                        <p:par>
                          <p:cTn id="129" fill="hold">
                            <p:stCondLst>
                              <p:cond delay="5500"/>
                            </p:stCondLst>
                            <p:childTnLst>
                              <p:par>
                                <p:cTn id="130" presetID="10" presetClass="exit" presetSubtype="0" fill="hold" nodeType="afterEffect">
                                  <p:stCondLst>
                                    <p:cond delay="0"/>
                                  </p:stCondLst>
                                  <p:childTnLst>
                                    <p:animEffect transition="out" filter="fade">
                                      <p:cBhvr>
                                        <p:cTn id="131" dur="250"/>
                                        <p:tgtEl>
                                          <p:spTgt spid="24"/>
                                        </p:tgtEl>
                                      </p:cBhvr>
                                    </p:animEffect>
                                    <p:set>
                                      <p:cBhvr>
                                        <p:cTn id="132" dur="1" fill="hold">
                                          <p:stCondLst>
                                            <p:cond delay="249"/>
                                          </p:stCondLst>
                                        </p:cTn>
                                        <p:tgtEl>
                                          <p:spTgt spid="24"/>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23"/>
                                        </p:tgtEl>
                                        <p:attrNameLst>
                                          <p:attrName>style.visibility</p:attrName>
                                        </p:attrNameLst>
                                      </p:cBhvr>
                                      <p:to>
                                        <p:strVal val="visible"/>
                                      </p:to>
                                    </p:set>
                                    <p:animEffect transition="in" filter="fade">
                                      <p:cBhvr>
                                        <p:cTn id="135" dur="250"/>
                                        <p:tgtEl>
                                          <p:spTgt spid="23"/>
                                        </p:tgtEl>
                                      </p:cBhvr>
                                    </p:animEffect>
                                  </p:childTnLst>
                                  <p:subTnLst>
                                    <p:audio>
                                      <p:cMediaNode>
                                        <p:cTn display="0" masterRel="sameClick">
                                          <p:stCondLst>
                                            <p:cond evt="begin" delay="0">
                                              <p:tn val="133"/>
                                            </p:cond>
                                          </p:stCondLst>
                                          <p:endCondLst>
                                            <p:cond evt="onStopAudio" delay="0">
                                              <p:tgtEl>
                                                <p:sldTgt/>
                                              </p:tgtEl>
                                            </p:cond>
                                          </p:endCondLst>
                                        </p:cTn>
                                        <p:tgtEl>
                                          <p:sndTgt r:embed="rId4" name="congioilam.wav"/>
                                        </p:tgtEl>
                                      </p:cMediaNode>
                                    </p:audio>
                                  </p:subTnLst>
                                </p:cTn>
                              </p:par>
                              <p:par>
                                <p:cTn id="136" presetID="10" presetClass="exit" presetSubtype="0" fill="hold" nodeType="withEffect">
                                  <p:stCondLst>
                                    <p:cond delay="0"/>
                                  </p:stCondLst>
                                  <p:childTnLst>
                                    <p:animEffect transition="out" filter="fade">
                                      <p:cBhvr>
                                        <p:cTn id="137" dur="250"/>
                                        <p:tgtEl>
                                          <p:spTgt spid="26"/>
                                        </p:tgtEl>
                                      </p:cBhvr>
                                    </p:animEffect>
                                    <p:set>
                                      <p:cBhvr>
                                        <p:cTn id="138" dur="1" fill="hold">
                                          <p:stCondLst>
                                            <p:cond delay="249"/>
                                          </p:stCondLst>
                                        </p:cTn>
                                        <p:tgtEl>
                                          <p:spTgt spid="26"/>
                                        </p:tgtEl>
                                        <p:attrNameLst>
                                          <p:attrName>style.visibility</p:attrName>
                                        </p:attrNameLst>
                                      </p:cBhvr>
                                      <p:to>
                                        <p:strVal val="hidden"/>
                                      </p:to>
                                    </p:set>
                                  </p:childTnLst>
                                </p:cTn>
                              </p:par>
                              <p:par>
                                <p:cTn id="139" presetID="10"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animEffect transition="in" filter="fade">
                                      <p:cBhvr>
                                        <p:cTn id="141" dur="500"/>
                                        <p:tgtEl>
                                          <p:spTgt spid="77"/>
                                        </p:tgtEl>
                                      </p:cBhvr>
                                    </p:animEffect>
                                  </p:childTnLst>
                                </p:cTn>
                              </p:par>
                              <p:par>
                                <p:cTn id="142" presetID="8" presetClass="emph" presetSubtype="0" repeatCount="indefinite" fill="hold" grpId="1" nodeType="withEffect">
                                  <p:stCondLst>
                                    <p:cond delay="0"/>
                                  </p:stCondLst>
                                  <p:childTnLst>
                                    <p:animRot by="21600000">
                                      <p:cBhvr>
                                        <p:cTn id="143"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nodeType="clickEffect">
                                  <p:stCondLst>
                                    <p:cond delay="0"/>
                                  </p:stCondLst>
                                  <p:childTnLst>
                                    <p:animRot by="120000">
                                      <p:cBhvr>
                                        <p:cTn id="148" dur="100" fill="hold">
                                          <p:stCondLst>
                                            <p:cond delay="0"/>
                                          </p:stCondLst>
                                        </p:cTn>
                                        <p:tgtEl>
                                          <p:spTgt spid="30"/>
                                        </p:tgtEl>
                                        <p:attrNameLst>
                                          <p:attrName>r</p:attrName>
                                        </p:attrNameLst>
                                      </p:cBhvr>
                                    </p:animRot>
                                    <p:animRot by="-240000">
                                      <p:cBhvr>
                                        <p:cTn id="149" dur="200" fill="hold">
                                          <p:stCondLst>
                                            <p:cond delay="200"/>
                                          </p:stCondLst>
                                        </p:cTn>
                                        <p:tgtEl>
                                          <p:spTgt spid="30"/>
                                        </p:tgtEl>
                                        <p:attrNameLst>
                                          <p:attrName>r</p:attrName>
                                        </p:attrNameLst>
                                      </p:cBhvr>
                                    </p:animRot>
                                    <p:animRot by="240000">
                                      <p:cBhvr>
                                        <p:cTn id="150" dur="200" fill="hold">
                                          <p:stCondLst>
                                            <p:cond delay="400"/>
                                          </p:stCondLst>
                                        </p:cTn>
                                        <p:tgtEl>
                                          <p:spTgt spid="30"/>
                                        </p:tgtEl>
                                        <p:attrNameLst>
                                          <p:attrName>r</p:attrName>
                                        </p:attrNameLst>
                                      </p:cBhvr>
                                    </p:animRot>
                                    <p:animRot by="-240000">
                                      <p:cBhvr>
                                        <p:cTn id="151" dur="200" fill="hold">
                                          <p:stCondLst>
                                            <p:cond delay="600"/>
                                          </p:stCondLst>
                                        </p:cTn>
                                        <p:tgtEl>
                                          <p:spTgt spid="30"/>
                                        </p:tgtEl>
                                        <p:attrNameLst>
                                          <p:attrName>r</p:attrName>
                                        </p:attrNameLst>
                                      </p:cBhvr>
                                    </p:animRot>
                                    <p:animRot by="120000">
                                      <p:cBhvr>
                                        <p:cTn id="152" dur="200" fill="hold">
                                          <p:stCondLst>
                                            <p:cond delay="800"/>
                                          </p:stCondLst>
                                        </p:cTn>
                                        <p:tgtEl>
                                          <p:spTgt spid="30"/>
                                        </p:tgtEl>
                                        <p:attrNameLst>
                                          <p:attrName>r</p:attrName>
                                        </p:attrNameLst>
                                      </p:cBhvr>
                                    </p:animRot>
                                  </p:childTnLst>
                                </p:cTn>
                              </p:par>
                            </p:childTnLst>
                          </p:cTn>
                        </p:par>
                        <p:par>
                          <p:cTn id="153" fill="hold">
                            <p:stCondLst>
                              <p:cond delay="1000"/>
                            </p:stCondLst>
                            <p:childTnLst>
                              <p:par>
                                <p:cTn id="154" presetID="10" presetClass="exit" presetSubtype="0" fill="hold" nodeType="afterEffect">
                                  <p:stCondLst>
                                    <p:cond delay="0"/>
                                  </p:stCondLst>
                                  <p:childTnLst>
                                    <p:animEffect transition="out" filter="fade">
                                      <p:cBhvr>
                                        <p:cTn id="155" dur="250"/>
                                        <p:tgtEl>
                                          <p:spTgt spid="16"/>
                                        </p:tgtEl>
                                      </p:cBhvr>
                                    </p:animEffect>
                                    <p:set>
                                      <p:cBhvr>
                                        <p:cTn id="156" dur="1" fill="hold">
                                          <p:stCondLst>
                                            <p:cond delay="249"/>
                                          </p:stCondLst>
                                        </p:cTn>
                                        <p:tgtEl>
                                          <p:spTgt spid="16"/>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5"/>
                                        </p:tgtEl>
                                        <p:attrNameLst>
                                          <p:attrName>style.visibility</p:attrName>
                                        </p:attrNameLst>
                                      </p:cBhvr>
                                      <p:to>
                                        <p:strVal val="visible"/>
                                      </p:to>
                                    </p:set>
                                    <p:animEffect transition="in" filter="fade">
                                      <p:cBhvr>
                                        <p:cTn id="159" dur="250"/>
                                        <p:tgtEl>
                                          <p:spTgt spid="5"/>
                                        </p:tgtEl>
                                      </p:cBhvr>
                                    </p:animEffect>
                                  </p:childTnLst>
                                </p:cTn>
                              </p:par>
                            </p:childTnLst>
                          </p:cTn>
                        </p:par>
                        <p:par>
                          <p:cTn id="160" fill="hold">
                            <p:stCondLst>
                              <p:cond delay="1250"/>
                            </p:stCondLst>
                            <p:childTnLst>
                              <p:par>
                                <p:cTn id="161" presetID="49" presetClass="path" presetSubtype="0" accel="50000" decel="50000" fill="hold" nodeType="afterEffect">
                                  <p:stCondLst>
                                    <p:cond delay="0"/>
                                  </p:stCondLst>
                                  <p:childTnLst>
                                    <p:animMotion origin="layout" path="M -0.00573 0.02894 L 0.05065 0.34306 " pathEditMode="relative" rAng="0" ptsTypes="AA">
                                      <p:cBhvr>
                                        <p:cTn id="162" dur="2000" fill="hold"/>
                                        <p:tgtEl>
                                          <p:spTgt spid="5"/>
                                        </p:tgtEl>
                                        <p:attrNameLst>
                                          <p:attrName>ppt_x</p:attrName>
                                          <p:attrName>ppt_y</p:attrName>
                                        </p:attrNameLst>
                                      </p:cBhvr>
                                      <p:rCtr x="2812" y="15694"/>
                                    </p:animMotion>
                                  </p:childTnLst>
                                </p:cTn>
                              </p:par>
                            </p:childTnLst>
                          </p:cTn>
                        </p:par>
                        <p:par>
                          <p:cTn id="163" fill="hold">
                            <p:stCondLst>
                              <p:cond delay="3250"/>
                            </p:stCondLst>
                            <p:childTnLst>
                              <p:par>
                                <p:cTn id="164" presetID="10" presetClass="exit" presetSubtype="0" fill="hold" nodeType="afterEffect">
                                  <p:stCondLst>
                                    <p:cond delay="0"/>
                                  </p:stCondLst>
                                  <p:childTnLst>
                                    <p:animEffect transition="out" filter="fade">
                                      <p:cBhvr>
                                        <p:cTn id="165" dur="250"/>
                                        <p:tgtEl>
                                          <p:spTgt spid="5"/>
                                        </p:tgtEl>
                                      </p:cBhvr>
                                    </p:animEffect>
                                    <p:set>
                                      <p:cBhvr>
                                        <p:cTn id="166" dur="1" fill="hold">
                                          <p:stCondLst>
                                            <p:cond delay="249"/>
                                          </p:stCondLst>
                                        </p:cTn>
                                        <p:tgtEl>
                                          <p:spTgt spid="5"/>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28"/>
                                        </p:tgtEl>
                                        <p:attrNameLst>
                                          <p:attrName>style.visibility</p:attrName>
                                        </p:attrNameLst>
                                      </p:cBhvr>
                                      <p:to>
                                        <p:strVal val="visible"/>
                                      </p:to>
                                    </p:set>
                                    <p:animEffect transition="in" filter="fade">
                                      <p:cBhvr>
                                        <p:cTn id="169" dur="250"/>
                                        <p:tgtEl>
                                          <p:spTgt spid="28"/>
                                        </p:tgtEl>
                                      </p:cBhvr>
                                    </p:animEffect>
                                  </p:childTnLst>
                                </p:cTn>
                              </p:par>
                            </p:childTnLst>
                          </p:cTn>
                        </p:par>
                        <p:par>
                          <p:cTn id="170" fill="hold">
                            <p:stCondLst>
                              <p:cond delay="3500"/>
                            </p:stCondLst>
                            <p:childTnLst>
                              <p:par>
                                <p:cTn id="171" presetID="32" presetClass="emph" presetSubtype="0" fill="hold" nodeType="afterEffect">
                                  <p:stCondLst>
                                    <p:cond delay="0"/>
                                  </p:stCondLst>
                                  <p:childTnLst>
                                    <p:animRot by="120000">
                                      <p:cBhvr>
                                        <p:cTn id="172" dur="200" fill="hold">
                                          <p:stCondLst>
                                            <p:cond delay="0"/>
                                          </p:stCondLst>
                                        </p:cTn>
                                        <p:tgtEl>
                                          <p:spTgt spid="28"/>
                                        </p:tgtEl>
                                        <p:attrNameLst>
                                          <p:attrName>r</p:attrName>
                                        </p:attrNameLst>
                                      </p:cBhvr>
                                    </p:animRot>
                                    <p:animRot by="-240000">
                                      <p:cBhvr>
                                        <p:cTn id="173" dur="400" fill="hold">
                                          <p:stCondLst>
                                            <p:cond delay="400"/>
                                          </p:stCondLst>
                                        </p:cTn>
                                        <p:tgtEl>
                                          <p:spTgt spid="28"/>
                                        </p:tgtEl>
                                        <p:attrNameLst>
                                          <p:attrName>r</p:attrName>
                                        </p:attrNameLst>
                                      </p:cBhvr>
                                    </p:animRot>
                                    <p:animRot by="240000">
                                      <p:cBhvr>
                                        <p:cTn id="174" dur="400" fill="hold">
                                          <p:stCondLst>
                                            <p:cond delay="800"/>
                                          </p:stCondLst>
                                        </p:cTn>
                                        <p:tgtEl>
                                          <p:spTgt spid="28"/>
                                        </p:tgtEl>
                                        <p:attrNameLst>
                                          <p:attrName>r</p:attrName>
                                        </p:attrNameLst>
                                      </p:cBhvr>
                                    </p:animRot>
                                    <p:animRot by="-240000">
                                      <p:cBhvr>
                                        <p:cTn id="175" dur="400" fill="hold">
                                          <p:stCondLst>
                                            <p:cond delay="1200"/>
                                          </p:stCondLst>
                                        </p:cTn>
                                        <p:tgtEl>
                                          <p:spTgt spid="28"/>
                                        </p:tgtEl>
                                        <p:attrNameLst>
                                          <p:attrName>r</p:attrName>
                                        </p:attrNameLst>
                                      </p:cBhvr>
                                    </p:animRot>
                                    <p:animRot by="120000">
                                      <p:cBhvr>
                                        <p:cTn id="176" dur="400" fill="hold">
                                          <p:stCondLst>
                                            <p:cond delay="1600"/>
                                          </p:stCondLst>
                                        </p:cTn>
                                        <p:tgtEl>
                                          <p:spTgt spid="28"/>
                                        </p:tgtEl>
                                        <p:attrNameLst>
                                          <p:attrName>r</p:attrName>
                                        </p:attrNameLst>
                                      </p:cBhvr>
                                    </p:animRot>
                                  </p:childTnLst>
                                </p:cTn>
                              </p:par>
                              <p:par>
                                <p:cTn id="177" presetID="32" presetClass="emph" presetSubtype="0" fill="hold" nodeType="withEffect">
                                  <p:stCondLst>
                                    <p:cond delay="0"/>
                                  </p:stCondLst>
                                  <p:childTnLst>
                                    <p:animRot by="120000">
                                      <p:cBhvr>
                                        <p:cTn id="178" dur="200" fill="hold">
                                          <p:stCondLst>
                                            <p:cond delay="0"/>
                                          </p:stCondLst>
                                        </p:cTn>
                                        <p:tgtEl>
                                          <p:spTgt spid="30"/>
                                        </p:tgtEl>
                                        <p:attrNameLst>
                                          <p:attrName>r</p:attrName>
                                        </p:attrNameLst>
                                      </p:cBhvr>
                                    </p:animRot>
                                    <p:animRot by="-240000">
                                      <p:cBhvr>
                                        <p:cTn id="179" dur="400" fill="hold">
                                          <p:stCondLst>
                                            <p:cond delay="400"/>
                                          </p:stCondLst>
                                        </p:cTn>
                                        <p:tgtEl>
                                          <p:spTgt spid="30"/>
                                        </p:tgtEl>
                                        <p:attrNameLst>
                                          <p:attrName>r</p:attrName>
                                        </p:attrNameLst>
                                      </p:cBhvr>
                                    </p:animRot>
                                    <p:animRot by="240000">
                                      <p:cBhvr>
                                        <p:cTn id="180" dur="400" fill="hold">
                                          <p:stCondLst>
                                            <p:cond delay="800"/>
                                          </p:stCondLst>
                                        </p:cTn>
                                        <p:tgtEl>
                                          <p:spTgt spid="30"/>
                                        </p:tgtEl>
                                        <p:attrNameLst>
                                          <p:attrName>r</p:attrName>
                                        </p:attrNameLst>
                                      </p:cBhvr>
                                    </p:animRot>
                                    <p:animRot by="-240000">
                                      <p:cBhvr>
                                        <p:cTn id="181" dur="400" fill="hold">
                                          <p:stCondLst>
                                            <p:cond delay="1200"/>
                                          </p:stCondLst>
                                        </p:cTn>
                                        <p:tgtEl>
                                          <p:spTgt spid="30"/>
                                        </p:tgtEl>
                                        <p:attrNameLst>
                                          <p:attrName>r</p:attrName>
                                        </p:attrNameLst>
                                      </p:cBhvr>
                                    </p:animRot>
                                    <p:animRot by="120000">
                                      <p:cBhvr>
                                        <p:cTn id="182" dur="400" fill="hold">
                                          <p:stCondLst>
                                            <p:cond delay="1600"/>
                                          </p:stCondLst>
                                        </p:cTn>
                                        <p:tgtEl>
                                          <p:spTgt spid="30"/>
                                        </p:tgtEl>
                                        <p:attrNameLst>
                                          <p:attrName>r</p:attrName>
                                        </p:attrNameLst>
                                      </p:cBhvr>
                                    </p:animRot>
                                  </p:childTnLst>
                                </p:cTn>
                              </p:par>
                            </p:childTnLst>
                          </p:cTn>
                        </p:par>
                        <p:par>
                          <p:cTn id="183" fill="hold">
                            <p:stCondLst>
                              <p:cond delay="5500"/>
                            </p:stCondLst>
                            <p:childTnLst>
                              <p:par>
                                <p:cTn id="184" presetID="10" presetClass="exit" presetSubtype="0" fill="hold" nodeType="afterEffect">
                                  <p:stCondLst>
                                    <p:cond delay="0"/>
                                  </p:stCondLst>
                                  <p:childTnLst>
                                    <p:animEffect transition="out" filter="fade">
                                      <p:cBhvr>
                                        <p:cTn id="185" dur="250"/>
                                        <p:tgtEl>
                                          <p:spTgt spid="28"/>
                                        </p:tgtEl>
                                      </p:cBhvr>
                                    </p:animEffect>
                                    <p:set>
                                      <p:cBhvr>
                                        <p:cTn id="186" dur="1" fill="hold">
                                          <p:stCondLst>
                                            <p:cond delay="249"/>
                                          </p:stCondLst>
                                        </p:cTn>
                                        <p:tgtEl>
                                          <p:spTgt spid="28"/>
                                        </p:tgtEl>
                                        <p:attrNameLst>
                                          <p:attrName>style.visibility</p:attrName>
                                        </p:attrNameLst>
                                      </p:cBhvr>
                                      <p:to>
                                        <p:strVal val="hidden"/>
                                      </p:to>
                                    </p:set>
                                  </p:childTnLst>
                                </p:cTn>
                              </p:par>
                              <p:par>
                                <p:cTn id="187" presetID="10" presetClass="entr" presetSubtype="0"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fade">
                                      <p:cBhvr>
                                        <p:cTn id="189" dur="250"/>
                                        <p:tgtEl>
                                          <p:spTgt spid="27"/>
                                        </p:tgtEl>
                                      </p:cBhvr>
                                    </p:animEffect>
                                  </p:childTnLst>
                                  <p:subTnLst>
                                    <p:audio>
                                      <p:cMediaNode>
                                        <p:cTn display="0" masterRel="sameClick">
                                          <p:stCondLst>
                                            <p:cond evt="begin" delay="0">
                                              <p:tn val="187"/>
                                            </p:cond>
                                          </p:stCondLst>
                                          <p:endCondLst>
                                            <p:cond evt="onStopAudio" delay="0">
                                              <p:tgtEl>
                                                <p:sldTgt/>
                                              </p:tgtEl>
                                            </p:cond>
                                          </p:endCondLst>
                                        </p:cTn>
                                        <p:tgtEl>
                                          <p:sndTgt r:embed="rId3" name="oisairoi.wav"/>
                                        </p:tgtEl>
                                      </p:cMediaNode>
                                    </p:audio>
                                  </p:subTnLst>
                                </p:cTn>
                              </p:par>
                              <p:par>
                                <p:cTn id="190" presetID="10" presetClass="entr" presetSubtype="0" fill="hold" nodeType="withEffect">
                                  <p:stCondLst>
                                    <p:cond delay="0"/>
                                  </p:stCondLst>
                                  <p:childTnLst>
                                    <p:set>
                                      <p:cBhvr>
                                        <p:cTn id="191" dur="1" fill="hold">
                                          <p:stCondLst>
                                            <p:cond delay="0"/>
                                          </p:stCondLst>
                                        </p:cTn>
                                        <p:tgtEl>
                                          <p:spTgt spid="25"/>
                                        </p:tgtEl>
                                        <p:attrNameLst>
                                          <p:attrName>style.visibility</p:attrName>
                                        </p:attrNameLst>
                                      </p:cBhvr>
                                      <p:to>
                                        <p:strVal val="visible"/>
                                      </p:to>
                                    </p:set>
                                    <p:animEffect transition="in" filter="fade">
                                      <p:cBhvr>
                                        <p:cTn id="192" dur="250"/>
                                        <p:tgtEl>
                                          <p:spTgt spid="25"/>
                                        </p:tgtEl>
                                      </p:cBhvr>
                                    </p:animEffect>
                                  </p:childTnLst>
                                </p:cTn>
                              </p:par>
                              <p:par>
                                <p:cTn id="193" presetID="10" presetClass="exit" presetSubtype="0" fill="hold" nodeType="withEffect">
                                  <p:stCondLst>
                                    <p:cond delay="0"/>
                                  </p:stCondLst>
                                  <p:childTnLst>
                                    <p:animEffect transition="out" filter="fade">
                                      <p:cBhvr>
                                        <p:cTn id="194" dur="250"/>
                                        <p:tgtEl>
                                          <p:spTgt spid="30"/>
                                        </p:tgtEl>
                                      </p:cBhvr>
                                    </p:animEffect>
                                    <p:set>
                                      <p:cBhvr>
                                        <p:cTn id="195"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96" restart="whenNotActive" fill="hold" evtFilter="cancelBubble" nodeType="interactiveSeq">
                <p:stCondLst>
                  <p:cond evt="onClick" delay="0">
                    <p:tgtEl>
                      <p:spTgt spid="33"/>
                    </p:tgtEl>
                  </p:cond>
                </p:stCondLst>
                <p:endSync evt="end" delay="0">
                  <p:rtn val="all"/>
                </p:endSync>
                <p:childTnLst>
                  <p:par>
                    <p:cTn id="197" fill="hold">
                      <p:stCondLst>
                        <p:cond delay="0"/>
                      </p:stCondLst>
                      <p:childTnLst>
                        <p:par>
                          <p:cTn id="198" fill="hold">
                            <p:stCondLst>
                              <p:cond delay="0"/>
                            </p:stCondLst>
                            <p:childTnLst>
                              <p:par>
                                <p:cTn id="199" presetID="32" presetClass="emph" presetSubtype="0" fill="hold" nodeType="clickEffect">
                                  <p:stCondLst>
                                    <p:cond delay="0"/>
                                  </p:stCondLst>
                                  <p:childTnLst>
                                    <p:animRot by="120000">
                                      <p:cBhvr>
                                        <p:cTn id="200" dur="100" fill="hold">
                                          <p:stCondLst>
                                            <p:cond delay="0"/>
                                          </p:stCondLst>
                                        </p:cTn>
                                        <p:tgtEl>
                                          <p:spTgt spid="33"/>
                                        </p:tgtEl>
                                        <p:attrNameLst>
                                          <p:attrName>r</p:attrName>
                                        </p:attrNameLst>
                                      </p:cBhvr>
                                    </p:animRot>
                                    <p:animRot by="-240000">
                                      <p:cBhvr>
                                        <p:cTn id="201" dur="200" fill="hold">
                                          <p:stCondLst>
                                            <p:cond delay="200"/>
                                          </p:stCondLst>
                                        </p:cTn>
                                        <p:tgtEl>
                                          <p:spTgt spid="33"/>
                                        </p:tgtEl>
                                        <p:attrNameLst>
                                          <p:attrName>r</p:attrName>
                                        </p:attrNameLst>
                                      </p:cBhvr>
                                    </p:animRot>
                                    <p:animRot by="240000">
                                      <p:cBhvr>
                                        <p:cTn id="202" dur="200" fill="hold">
                                          <p:stCondLst>
                                            <p:cond delay="400"/>
                                          </p:stCondLst>
                                        </p:cTn>
                                        <p:tgtEl>
                                          <p:spTgt spid="33"/>
                                        </p:tgtEl>
                                        <p:attrNameLst>
                                          <p:attrName>r</p:attrName>
                                        </p:attrNameLst>
                                      </p:cBhvr>
                                    </p:animRot>
                                    <p:animRot by="-240000">
                                      <p:cBhvr>
                                        <p:cTn id="203" dur="200" fill="hold">
                                          <p:stCondLst>
                                            <p:cond delay="600"/>
                                          </p:stCondLst>
                                        </p:cTn>
                                        <p:tgtEl>
                                          <p:spTgt spid="33"/>
                                        </p:tgtEl>
                                        <p:attrNameLst>
                                          <p:attrName>r</p:attrName>
                                        </p:attrNameLst>
                                      </p:cBhvr>
                                    </p:animRot>
                                    <p:animRot by="120000">
                                      <p:cBhvr>
                                        <p:cTn id="204" dur="200" fill="hold">
                                          <p:stCondLst>
                                            <p:cond delay="800"/>
                                          </p:stCondLst>
                                        </p:cTn>
                                        <p:tgtEl>
                                          <p:spTgt spid="33"/>
                                        </p:tgtEl>
                                        <p:attrNameLst>
                                          <p:attrName>r</p:attrName>
                                        </p:attrNameLst>
                                      </p:cBhvr>
                                    </p:animRot>
                                  </p:childTnLst>
                                  <p:subTnLst>
                                    <p:audio>
                                      <p:cMediaNode>
                                        <p:cTn display="0" masterRel="sameClick">
                                          <p:stCondLst>
                                            <p:cond evt="begin" delay="0">
                                              <p:tn val="199"/>
                                            </p:cond>
                                          </p:stCondLst>
                                          <p:endCondLst>
                                            <p:cond evt="onStopAudio" delay="0">
                                              <p:tgtEl>
                                                <p:sldTgt/>
                                              </p:tgtEl>
                                            </p:cond>
                                          </p:endCondLst>
                                        </p:cTn>
                                        <p:tgtEl>
                                          <p:sndTgt r:embed="rId5" name="wind.wav"/>
                                        </p:tgtEl>
                                      </p:cMediaNode>
                                    </p:audio>
                                  </p:subTnLst>
                                </p:cTn>
                              </p:par>
                              <p:par>
                                <p:cTn id="205" presetID="24" presetClass="emph" presetSubtype="0" fill="hold" grpId="0" nodeType="withEffect">
                                  <p:stCondLst>
                                    <p:cond delay="0"/>
                                  </p:stCondLst>
                                  <p:childTnLst>
                                    <p:animClr clrSpc="hsl" dir="cw">
                                      <p:cBhvr override="childStyle">
                                        <p:cTn id="206" dur="500" fill="hold"/>
                                        <p:tgtEl>
                                          <p:spTgt spid="32">
                                            <p:txEl>
                                              <p:pRg st="0" end="0"/>
                                            </p:txEl>
                                          </p:spTgt>
                                        </p:tgtEl>
                                        <p:attrNameLst>
                                          <p:attrName>style.color</p:attrName>
                                        </p:attrNameLst>
                                      </p:cBhvr>
                                      <p:by>
                                        <p:hsl h="0" s="-12549" l="-25098"/>
                                      </p:by>
                                    </p:animClr>
                                    <p:animClr clrSpc="hsl" dir="cw">
                                      <p:cBhvr>
                                        <p:cTn id="207" dur="500" fill="hold"/>
                                        <p:tgtEl>
                                          <p:spTgt spid="32">
                                            <p:txEl>
                                              <p:pRg st="0" end="0"/>
                                            </p:txEl>
                                          </p:spTgt>
                                        </p:tgtEl>
                                        <p:attrNameLst>
                                          <p:attrName>fillcolor</p:attrName>
                                        </p:attrNameLst>
                                      </p:cBhvr>
                                      <p:by>
                                        <p:hsl h="0" s="-12549" l="-25098"/>
                                      </p:by>
                                    </p:animClr>
                                    <p:animClr clrSpc="hsl" dir="cw">
                                      <p:cBhvr>
                                        <p:cTn id="208" dur="500" fill="hold"/>
                                        <p:tgtEl>
                                          <p:spTgt spid="32">
                                            <p:txEl>
                                              <p:pRg st="0" end="0"/>
                                            </p:txEl>
                                          </p:spTgt>
                                        </p:tgtEl>
                                        <p:attrNameLst>
                                          <p:attrName>stroke.color</p:attrName>
                                        </p:attrNameLst>
                                      </p:cBhvr>
                                      <p:by>
                                        <p:hsl h="0" s="-12549" l="-25098"/>
                                      </p:by>
                                    </p:animClr>
                                    <p:set>
                                      <p:cBhvr>
                                        <p:cTn id="209" dur="500" fill="hold"/>
                                        <p:tgtEl>
                                          <p:spTgt spid="32">
                                            <p:txEl>
                                              <p:pRg st="0" end="0"/>
                                            </p:txEl>
                                          </p:spTgt>
                                        </p:tgtEl>
                                        <p:attrNameLst>
                                          <p:attrName>fill.type</p:attrName>
                                        </p:attrNameLst>
                                      </p:cBhvr>
                                      <p:to>
                                        <p:strVal val="solid"/>
                                      </p:to>
                                    </p:set>
                                  </p:childTnLst>
                                </p:cTn>
                              </p:par>
                              <p:par>
                                <p:cTn id="210" presetID="24" presetClass="emph" presetSubtype="0" fill="hold" grpId="0" nodeType="withEffect">
                                  <p:stCondLst>
                                    <p:cond delay="0"/>
                                  </p:stCondLst>
                                  <p:childTnLst>
                                    <p:animClr clrSpc="hsl" dir="cw">
                                      <p:cBhvr override="childStyle">
                                        <p:cTn id="211" dur="500" fill="hold"/>
                                        <p:tgtEl>
                                          <p:spTgt spid="29">
                                            <p:txEl>
                                              <p:pRg st="0" end="0"/>
                                            </p:txEl>
                                          </p:spTgt>
                                        </p:tgtEl>
                                        <p:attrNameLst>
                                          <p:attrName>style.color</p:attrName>
                                        </p:attrNameLst>
                                      </p:cBhvr>
                                      <p:by>
                                        <p:hsl h="0" s="-12549" l="-25098"/>
                                      </p:by>
                                    </p:animClr>
                                    <p:animClr clrSpc="hsl" dir="cw">
                                      <p:cBhvr>
                                        <p:cTn id="212" dur="500" fill="hold"/>
                                        <p:tgtEl>
                                          <p:spTgt spid="29">
                                            <p:txEl>
                                              <p:pRg st="0" end="0"/>
                                            </p:txEl>
                                          </p:spTgt>
                                        </p:tgtEl>
                                        <p:attrNameLst>
                                          <p:attrName>fillcolor</p:attrName>
                                        </p:attrNameLst>
                                      </p:cBhvr>
                                      <p:by>
                                        <p:hsl h="0" s="-12549" l="-25098"/>
                                      </p:by>
                                    </p:animClr>
                                    <p:animClr clrSpc="hsl" dir="cw">
                                      <p:cBhvr>
                                        <p:cTn id="213" dur="500" fill="hold"/>
                                        <p:tgtEl>
                                          <p:spTgt spid="29">
                                            <p:txEl>
                                              <p:pRg st="0" end="0"/>
                                            </p:txEl>
                                          </p:spTgt>
                                        </p:tgtEl>
                                        <p:attrNameLst>
                                          <p:attrName>stroke.color</p:attrName>
                                        </p:attrNameLst>
                                      </p:cBhvr>
                                      <p:by>
                                        <p:hsl h="0" s="-12549" l="-25098"/>
                                      </p:by>
                                    </p:animClr>
                                    <p:set>
                                      <p:cBhvr>
                                        <p:cTn id="214"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TIMING" val="|1.2"/>
</p:tagLst>
</file>

<file path=ppt/tags/tag16.xml><?xml version="1.0" encoding="utf-8"?>
<p:tagLst xmlns:a="http://schemas.openxmlformats.org/drawingml/2006/main" xmlns:r="http://schemas.openxmlformats.org/officeDocument/2006/relationships" xmlns:p="http://schemas.openxmlformats.org/presentationml/2006/main">
  <p:tag name="TIMING" val="|0.9|2.8|1.6|3.7|3.6"/>
</p:tagLst>
</file>

<file path=ppt/tags/tag17.xml><?xml version="1.0" encoding="utf-8"?>
<p:tagLst xmlns:a="http://schemas.openxmlformats.org/drawingml/2006/main" xmlns:r="http://schemas.openxmlformats.org/officeDocument/2006/relationships" xmlns:p="http://schemas.openxmlformats.org/presentationml/2006/main">
  <p:tag name="TIMING" val="|0.9|2.8|1.6|3.7|3.6"/>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772</Words>
  <Application>Microsoft Office PowerPoint</Application>
  <PresentationFormat>Widescreen</PresentationFormat>
  <Paragraphs>106</Paragraphs>
  <Slides>30</Slides>
  <Notes>6</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#9Slide02 Noi dung dai</vt:lpstr>
      <vt:lpstr>#9Slide02 Tieu de dai</vt:lpstr>
      <vt:lpstr>Arial</vt:lpstr>
      <vt:lpstr>Arial</vt:lpstr>
      <vt:lpstr>Calibri</vt:lpstr>
      <vt:lpstr>Tahoma</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2022-09-25T06:55:55Z</dcterms:created>
  <dcterms:modified xsi:type="dcterms:W3CDTF">2023-01-06T07:10:57Z</dcterms:modified>
</cp:coreProperties>
</file>