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media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05" r:id="rId4"/>
  </p:sldMasterIdLst>
  <p:notesMasterIdLst>
    <p:notesMasterId r:id="rId26"/>
  </p:notesMasterIdLst>
  <p:sldIdLst>
    <p:sldId id="316" r:id="rId5"/>
    <p:sldId id="321" r:id="rId6"/>
    <p:sldId id="1025" r:id="rId7"/>
    <p:sldId id="1026" r:id="rId8"/>
    <p:sldId id="324" r:id="rId9"/>
    <p:sldId id="306" r:id="rId10"/>
    <p:sldId id="256" r:id="rId11"/>
    <p:sldId id="258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4314" r:id="rId21"/>
    <p:sldId id="269" r:id="rId22"/>
    <p:sldId id="4315" r:id="rId23"/>
    <p:sldId id="318" r:id="rId24"/>
    <p:sldId id="301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08" y="1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03F8B-C062-420B-90E0-96311D6D1A16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E99A40-6DA2-4CE5-8DAA-52710605CD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229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7416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4A405-9C7F-4DE0-AD81-14AC81E24F1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7020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869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7943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242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89529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0451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2151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61249" y="170148"/>
            <a:ext cx="10515600" cy="511953"/>
          </a:xfrm>
        </p:spPr>
        <p:txBody>
          <a:bodyPr>
            <a:normAutofit/>
          </a:bodyPr>
          <a:lstStyle>
            <a:lvl1pPr>
              <a:defRPr sz="2800" b="1">
                <a:solidFill>
                  <a:srgbClr val="83AA03"/>
                </a:solidFill>
                <a:effectLst>
                  <a:glow rad="127000">
                    <a:schemeClr val="bg1"/>
                  </a:glow>
                </a:effectLst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矩形 5"/>
          <p:cNvSpPr/>
          <p:nvPr userDrawn="1"/>
        </p:nvSpPr>
        <p:spPr>
          <a:xfrm>
            <a:off x="0" y="682101"/>
            <a:ext cx="12192000" cy="6175899"/>
          </a:xfrm>
          <a:prstGeom prst="rect">
            <a:avLst/>
          </a:prstGeom>
          <a:solidFill>
            <a:schemeClr val="bg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746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60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D78666-0AC1-4C17-A327-7232150460D8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41709F-6804-42DA-A477-9D1506A6D7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463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5216D-D7E1-490C-AC3D-5F4DBB4A34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47C406-394A-4A71-AA5B-C2AD928953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1E01B-CE8A-4DF7-88DF-023D6C85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C961E3-0F99-4FA9-8F2A-09253C593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BB9A8-1901-4B6E-9206-81F6189CB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007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 l="-45000" r="-40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2824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06/01/2023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984717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2369A-4660-41A2-B7A8-47D4B4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E459E-9AE7-4F9C-9BBB-6606A6677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18AC72-3B0F-4208-A2CA-787A8092A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C0BC44-7C79-42E1-AE39-BBC6A77EB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E140E-E0A6-408F-BC71-53BB53A77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31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121C3-333E-4A5E-B891-C433E13DF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B24AA-88C7-44C6-B4E4-B57B5E2EA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604B68-68E3-4E62-856A-25A7D7D16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3559B-5A20-4510-8C01-225CEAFEA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C9BD5F-3EA1-4DAE-B465-32EB0670B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CE0698-A337-46DC-AD3A-953BB59E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090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6C655-ABC2-4261-B8BE-5591D4748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CC47A-8F03-4965-9112-4FD30B7CC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8C657D-204C-4C35-8235-14FFD4E8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7277CB-1D9B-464B-ADD9-954590E8D0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734CD-11A7-43F0-B3A0-E4D6F1FCA3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07E63E-653F-4408-9076-E1EDBAA04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4F6314-37AC-4D02-B563-00140A7E68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4B53C3-23AA-48ED-A1B2-B01163556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72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E305A-1D41-4B36-90E1-F2880DFCE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29A67B-733E-4718-B995-B564CEC34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32B149-5C08-4E3E-A803-E31BF69D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13A162-7D7B-43DD-BF2F-F97AFA036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786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E9CFBB-E020-400E-B2BA-B3C647B1D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8258CD-1750-4D37-9305-1B4B9C58C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43A767-3047-4375-94ED-B34A85A07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771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1B82E-AA00-4D08-8FB3-B2D7EAE6D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E62C26-6389-4289-9ADB-8EF4D8DDC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E2848-BCEE-4301-87DF-ECA3BCC984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D8C953-AE82-4E06-9EDD-359803089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FCB902-EB72-47E9-B19A-09CB2635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230411-F6F1-4F64-B193-7345ED2B5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2847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F4994-28BD-403A-A779-6086E95A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9DB44A-F6C8-4525-979B-5F1A43E9E1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3624BD-E0C3-4BAC-AEE7-8A1B766860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AE2FAF-669B-4920-88D4-952FEFE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07DD3-2F82-4338-B87E-3B97586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5698B7-944E-44B3-88D8-819A9FD0F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5927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B1BD5-313D-48A2-9F9A-265B6E05D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F18694-35F7-4C53-A1E2-F07A3CDAB9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FC71-684D-428C-95F7-12C371519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66B5E3-0324-4962-9721-39D84E50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52FD3-59C4-4930-A99B-55C3FACA4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32885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154F76-A7BA-481C-8C30-28EDC3F990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A2A17D-ECA9-4D59-B19C-FD4DA25EFF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EC21F5-B3A1-49A7-A7B4-2A5CB889E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F2039-AF62-4E67-8CBC-518811275E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13805F-62C1-4EF0-81C6-E7E85028A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080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09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237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8810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9647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7830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31302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194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CFAA75BA-5253-4934-8B02-50E6051FDC7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3525" y="304800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23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6981"/>
    </mc:Choice>
    <mc:Fallback xmlns="">
      <p:transition spd="slow" advTm="6981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EC7E3C-B80D-431C-A389-5E64AAFA3F9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CA933B-6254-454F-847F-E67E3AE5F36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131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2023/1/6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0244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fade/>
      </p:transition>
    </mc:Choice>
    <mc:Fallback xmlns="">
      <p:transition spd="slow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1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AE17CEA-DD25-4D3A-93FA-707307391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512254-21CD-4ED1-9E61-100581F6E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76A183-8447-4371-B8B2-46B9E03FB7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BE6CA-FECE-4441-8AA3-320416A05470}" type="datetimeFigureOut">
              <a:rPr lang="en-US" smtClean="0"/>
              <a:t>1/6/2023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611BC-41E3-49E4-8FAB-897069C5C6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0323D-1221-4DCB-BEB7-6F2589F559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A3017-95C9-4F8E-968F-BE33D888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96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1.png"/><Relationship Id="rId5" Type="http://schemas.openxmlformats.org/officeDocument/2006/relationships/image" Target="../media/image34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0.png"/><Relationship Id="rId5" Type="http://schemas.openxmlformats.org/officeDocument/2006/relationships/slide" Target="slide3.xml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slide" Target="slide12.xml"/><Relationship Id="rId26" Type="http://schemas.openxmlformats.org/officeDocument/2006/relationships/slide" Target="slide16.xml"/><Relationship Id="rId3" Type="http://schemas.openxmlformats.org/officeDocument/2006/relationships/slideLayout" Target="../slideLayouts/slideLayout19.xml"/><Relationship Id="rId21" Type="http://schemas.openxmlformats.org/officeDocument/2006/relationships/image" Target="../media/image26.png"/><Relationship Id="rId7" Type="http://schemas.microsoft.com/office/2007/relationships/hdphoto" Target="../media/hdphoto1.wdp"/><Relationship Id="rId12" Type="http://schemas.openxmlformats.org/officeDocument/2006/relationships/slide" Target="slide9.xml"/><Relationship Id="rId17" Type="http://schemas.openxmlformats.org/officeDocument/2006/relationships/image" Target="../media/image24.png"/><Relationship Id="rId25" Type="http://schemas.openxmlformats.org/officeDocument/2006/relationships/image" Target="../media/image28.png"/><Relationship Id="rId2" Type="http://schemas.openxmlformats.org/officeDocument/2006/relationships/audio" Target="../media/media1.wav"/><Relationship Id="rId16" Type="http://schemas.openxmlformats.org/officeDocument/2006/relationships/slide" Target="slide11.xml"/><Relationship Id="rId20" Type="http://schemas.openxmlformats.org/officeDocument/2006/relationships/slide" Target="slide13.xml"/><Relationship Id="rId29" Type="http://schemas.openxmlformats.org/officeDocument/2006/relationships/image" Target="../media/image30.png"/><Relationship Id="rId1" Type="http://schemas.microsoft.com/office/2007/relationships/media" Target="../media/media1.wav"/><Relationship Id="rId6" Type="http://schemas.openxmlformats.org/officeDocument/2006/relationships/image" Target="../media/image18.png"/><Relationship Id="rId11" Type="http://schemas.openxmlformats.org/officeDocument/2006/relationships/image" Target="../media/image21.png"/><Relationship Id="rId24" Type="http://schemas.openxmlformats.org/officeDocument/2006/relationships/slide" Target="slide15.xml"/><Relationship Id="rId5" Type="http://schemas.openxmlformats.org/officeDocument/2006/relationships/image" Target="../media/image17.png"/><Relationship Id="rId15" Type="http://schemas.openxmlformats.org/officeDocument/2006/relationships/image" Target="../media/image23.png"/><Relationship Id="rId23" Type="http://schemas.openxmlformats.org/officeDocument/2006/relationships/image" Target="../media/image27.png"/><Relationship Id="rId28" Type="http://schemas.openxmlformats.org/officeDocument/2006/relationships/slide" Target="slide17.xml"/><Relationship Id="rId10" Type="http://schemas.openxmlformats.org/officeDocument/2006/relationships/slide" Target="slide8.xml"/><Relationship Id="rId19" Type="http://schemas.openxmlformats.org/officeDocument/2006/relationships/image" Target="../media/image25.png"/><Relationship Id="rId31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Relationship Id="rId14" Type="http://schemas.openxmlformats.org/officeDocument/2006/relationships/slide" Target="slide10.xml"/><Relationship Id="rId22" Type="http://schemas.openxmlformats.org/officeDocument/2006/relationships/slide" Target="slide14.xml"/><Relationship Id="rId27" Type="http://schemas.openxmlformats.org/officeDocument/2006/relationships/image" Target="../media/image29.png"/><Relationship Id="rId30" Type="http://schemas.openxmlformats.org/officeDocument/2006/relationships/slide" Target="slide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2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8EAB51-9020-48BC-A218-A450B146AA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A4E5346-25F6-45E9-BE20-CBA1E249165F}"/>
              </a:ext>
            </a:extLst>
          </p:cNvPr>
          <p:cNvSpPr/>
          <p:nvPr/>
        </p:nvSpPr>
        <p:spPr>
          <a:xfrm>
            <a:off x="6223819" y="587829"/>
            <a:ext cx="5840662" cy="3153747"/>
          </a:xfrm>
          <a:custGeom>
            <a:avLst/>
            <a:gdLst>
              <a:gd name="connsiteX0" fmla="*/ 0 w 5840662"/>
              <a:gd name="connsiteY0" fmla="*/ 525635 h 3153747"/>
              <a:gd name="connsiteX1" fmla="*/ 525635 w 5840662"/>
              <a:gd name="connsiteY1" fmla="*/ 0 h 3153747"/>
              <a:gd name="connsiteX2" fmla="*/ 5315027 w 5840662"/>
              <a:gd name="connsiteY2" fmla="*/ 0 h 3153747"/>
              <a:gd name="connsiteX3" fmla="*/ 5840662 w 5840662"/>
              <a:gd name="connsiteY3" fmla="*/ 525635 h 3153747"/>
              <a:gd name="connsiteX4" fmla="*/ 5840662 w 5840662"/>
              <a:gd name="connsiteY4" fmla="*/ 2628112 h 3153747"/>
              <a:gd name="connsiteX5" fmla="*/ 5315027 w 5840662"/>
              <a:gd name="connsiteY5" fmla="*/ 3153747 h 3153747"/>
              <a:gd name="connsiteX6" fmla="*/ 525635 w 5840662"/>
              <a:gd name="connsiteY6" fmla="*/ 3153747 h 3153747"/>
              <a:gd name="connsiteX7" fmla="*/ 0 w 5840662"/>
              <a:gd name="connsiteY7" fmla="*/ 2628112 h 3153747"/>
              <a:gd name="connsiteX8" fmla="*/ 0 w 5840662"/>
              <a:gd name="connsiteY8" fmla="*/ 525635 h 31537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840662" h="3153747" fill="none" extrusionOk="0">
                <a:moveTo>
                  <a:pt x="0" y="525635"/>
                </a:moveTo>
                <a:cubicBezTo>
                  <a:pt x="1297" y="270439"/>
                  <a:pt x="237338" y="3361"/>
                  <a:pt x="525635" y="0"/>
                </a:cubicBezTo>
                <a:cubicBezTo>
                  <a:pt x="2510404" y="72427"/>
                  <a:pt x="4251460" y="61419"/>
                  <a:pt x="5315027" y="0"/>
                </a:cubicBezTo>
                <a:cubicBezTo>
                  <a:pt x="5599018" y="-43432"/>
                  <a:pt x="5810789" y="226299"/>
                  <a:pt x="5840662" y="525635"/>
                </a:cubicBezTo>
                <a:cubicBezTo>
                  <a:pt x="5941538" y="957622"/>
                  <a:pt x="5733349" y="2236424"/>
                  <a:pt x="5840662" y="2628112"/>
                </a:cubicBezTo>
                <a:cubicBezTo>
                  <a:pt x="5851585" y="2862978"/>
                  <a:pt x="5602721" y="3150826"/>
                  <a:pt x="5315027" y="3153747"/>
                </a:cubicBezTo>
                <a:cubicBezTo>
                  <a:pt x="3036658" y="3183574"/>
                  <a:pt x="2504145" y="3074441"/>
                  <a:pt x="525635" y="3153747"/>
                </a:cubicBezTo>
                <a:cubicBezTo>
                  <a:pt x="289288" y="3147648"/>
                  <a:pt x="-25679" y="2923490"/>
                  <a:pt x="0" y="2628112"/>
                </a:cubicBezTo>
                <a:cubicBezTo>
                  <a:pt x="50037" y="2143582"/>
                  <a:pt x="770" y="1485534"/>
                  <a:pt x="0" y="525635"/>
                </a:cubicBezTo>
                <a:close/>
              </a:path>
              <a:path w="5840662" h="3153747" stroke="0" extrusionOk="0">
                <a:moveTo>
                  <a:pt x="0" y="525635"/>
                </a:moveTo>
                <a:cubicBezTo>
                  <a:pt x="22712" y="241526"/>
                  <a:pt x="247769" y="25905"/>
                  <a:pt x="525635" y="0"/>
                </a:cubicBezTo>
                <a:cubicBezTo>
                  <a:pt x="2252649" y="123000"/>
                  <a:pt x="4396484" y="-96860"/>
                  <a:pt x="5315027" y="0"/>
                </a:cubicBezTo>
                <a:cubicBezTo>
                  <a:pt x="5577163" y="-21465"/>
                  <a:pt x="5853373" y="209709"/>
                  <a:pt x="5840662" y="525635"/>
                </a:cubicBezTo>
                <a:cubicBezTo>
                  <a:pt x="5843835" y="970751"/>
                  <a:pt x="5934929" y="1701120"/>
                  <a:pt x="5840662" y="2628112"/>
                </a:cubicBezTo>
                <a:cubicBezTo>
                  <a:pt x="5794001" y="2935317"/>
                  <a:pt x="5553403" y="3145249"/>
                  <a:pt x="5315027" y="3153747"/>
                </a:cubicBezTo>
                <a:cubicBezTo>
                  <a:pt x="2963507" y="2993040"/>
                  <a:pt x="2571093" y="3193414"/>
                  <a:pt x="525635" y="3153747"/>
                </a:cubicBezTo>
                <a:cubicBezTo>
                  <a:pt x="184447" y="3143469"/>
                  <a:pt x="-13249" y="2912410"/>
                  <a:pt x="0" y="2628112"/>
                </a:cubicBezTo>
                <a:cubicBezTo>
                  <a:pt x="32216" y="2275467"/>
                  <a:pt x="57206" y="1466194"/>
                  <a:pt x="0" y="525635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E73092-62EF-4539-A39F-0FC645EE6B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603" y="328733"/>
            <a:ext cx="6419644" cy="16094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6DC63E-DF01-47C5-9C0E-CB54F119287E}"/>
              </a:ext>
            </a:extLst>
          </p:cNvPr>
          <p:cNvSpPr txBox="1"/>
          <p:nvPr/>
        </p:nvSpPr>
        <p:spPr>
          <a:xfrm>
            <a:off x="6705600" y="1838325"/>
            <a:ext cx="50006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ÔN TẬP ĐÁNH GIÁ  CUỐI KÌ 1 (</a:t>
            </a:r>
            <a:r>
              <a:rPr lang="en-US" sz="4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207970532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3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3.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làm gì để thể hiện sự quan tâm yêu quý những người trong họ hàng mình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3335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4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4. Khi </a:t>
            </a:r>
            <a:r>
              <a:rPr lang="en-US" sz="4000" dirty="0" err="1">
                <a:solidFill>
                  <a:prstClr val="white"/>
                </a:solidFill>
              </a:rPr>
              <a:t>phát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hiện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có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đám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cháy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gì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212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11FC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5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5. </a:t>
            </a:r>
            <a:r>
              <a:rPr lang="en-US" sz="4000" dirty="0" err="1">
                <a:solidFill>
                  <a:prstClr val="white"/>
                </a:solidFill>
              </a:rPr>
              <a:t>Vì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sao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phải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giữ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vệ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sinh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quanh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nhà</a:t>
            </a:r>
            <a:r>
              <a:rPr lang="en-US" sz="4000" dirty="0">
                <a:solidFill>
                  <a:prstClr val="white"/>
                </a:solidFill>
              </a:rPr>
              <a:t> ở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452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0834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6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3200" dirty="0">
                <a:solidFill>
                  <a:prstClr val="white"/>
                </a:solidFill>
              </a:rPr>
              <a:t>6. </a:t>
            </a:r>
            <a:r>
              <a:rPr lang="en-US" sz="3200" dirty="0" err="1">
                <a:solidFill>
                  <a:prstClr val="white"/>
                </a:solidFill>
              </a:rPr>
              <a:t>Em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làm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gì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để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giữ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vệ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sinh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xung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quanh</a:t>
            </a:r>
            <a:r>
              <a:rPr lang="en-US" sz="3200" dirty="0">
                <a:solidFill>
                  <a:prstClr val="white"/>
                </a:solidFill>
              </a:rPr>
              <a:t> </a:t>
            </a:r>
            <a:r>
              <a:rPr lang="en-US" sz="3200" dirty="0" err="1">
                <a:solidFill>
                  <a:prstClr val="white"/>
                </a:solidFill>
              </a:rPr>
              <a:t>nhà</a:t>
            </a:r>
            <a:r>
              <a:rPr lang="en-US" sz="3200" dirty="0">
                <a:solidFill>
                  <a:prstClr val="white"/>
                </a:solidFill>
              </a:rPr>
              <a:t> ở  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909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29FFF5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7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7.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một số hoạt động xã hội được tổ chức ở trường em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6491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8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8. Chia </a:t>
            </a:r>
            <a:r>
              <a:rPr lang="en-US" sz="4000" dirty="0" err="1">
                <a:solidFill>
                  <a:prstClr val="white"/>
                </a:solidFill>
              </a:rPr>
              <a:t>sẻ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em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thích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nhất</a:t>
            </a:r>
            <a:r>
              <a:rPr lang="en-US" sz="4000" dirty="0">
                <a:solidFill>
                  <a:prstClr val="white"/>
                </a:solidFill>
              </a:rPr>
              <a:t> ?Ý </a:t>
            </a:r>
            <a:r>
              <a:rPr lang="en-US" sz="4000" dirty="0" err="1">
                <a:solidFill>
                  <a:prstClr val="white"/>
                </a:solidFill>
              </a:rPr>
              <a:t>nghĩa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những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việc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làm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3540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9.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Ở địa phương em có di </a:t>
            </a:r>
            <a:r>
              <a:rPr lang="en-US" sz="4000" dirty="0" err="1">
                <a:solidFill>
                  <a:prstClr val="white"/>
                </a:solidFill>
                <a:latin typeface="Calibri" panose="020F0502020204030204"/>
              </a:rPr>
              <a:t>tích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 lịch sử nào ?</a:t>
            </a:r>
          </a:p>
          <a:p>
            <a:pPr lvl="0" algn="ctr" defTabSz="914363"/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Em đã đến đó chưa  ?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518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9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</a:rPr>
              <a:t>10. </a:t>
            </a:r>
            <a:r>
              <a:rPr lang="en-US" sz="4000" dirty="0" err="1">
                <a:solidFill>
                  <a:prstClr val="white"/>
                </a:solidFill>
              </a:rPr>
              <a:t>Nêu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lợi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ích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của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hoạt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động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sản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xuất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nông</a:t>
            </a:r>
            <a:r>
              <a:rPr lang="en-US" sz="4000" dirty="0">
                <a:solidFill>
                  <a:prstClr val="white"/>
                </a:solidFill>
              </a:rPr>
              <a:t>  </a:t>
            </a:r>
            <a:r>
              <a:rPr lang="en-US" sz="4000" dirty="0" err="1">
                <a:solidFill>
                  <a:prstClr val="white"/>
                </a:solidFill>
              </a:rPr>
              <a:t>nghiệp</a:t>
            </a:r>
            <a:r>
              <a:rPr lang="en-US" sz="4000" dirty="0">
                <a:solidFill>
                  <a:prstClr val="white"/>
                </a:solidFill>
              </a:rPr>
              <a:t> </a:t>
            </a:r>
            <a:r>
              <a:rPr lang="en-US" sz="4000" dirty="0" err="1">
                <a:solidFill>
                  <a:prstClr val="white"/>
                </a:solidFill>
              </a:rPr>
              <a:t>đó</a:t>
            </a:r>
            <a:r>
              <a:rPr lang="en-US" sz="4000" dirty="0">
                <a:solidFill>
                  <a:prstClr val="white"/>
                </a:solidFill>
              </a:rPr>
              <a:t>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667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red, colorful&#10;&#10;Description automatically generated">
            <a:extLst>
              <a:ext uri="{FF2B5EF4-FFF2-40B4-BE49-F238E27FC236}">
                <a16:creationId xmlns:a16="http://schemas.microsoft.com/office/drawing/2014/main" id="{B87A6B52-686D-4295-9781-AB979CBA43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DAB582F-B8CE-4EEA-9816-F375570316E4}"/>
              </a:ext>
            </a:extLst>
          </p:cNvPr>
          <p:cNvSpPr/>
          <p:nvPr/>
        </p:nvSpPr>
        <p:spPr>
          <a:xfrm>
            <a:off x="3594949" y="1550307"/>
            <a:ext cx="50020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CHÚC MỪNG </a:t>
            </a:r>
          </a:p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 w="12700" cmpd="sng">
                  <a:noFill/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UTM Flamenco" panose="02040603050506020204" pitchFamily="18" charset="0"/>
                <a:ea typeface="+mn-ea"/>
                <a:cs typeface="+mn-cs"/>
              </a:rPr>
              <a:t>NĂM MỚI</a:t>
            </a:r>
          </a:p>
        </p:txBody>
      </p:sp>
      <p:pic>
        <p:nvPicPr>
          <p:cNvPr id="6" name="Picture 5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80CE9B2-AF34-4B04-BB7E-FAA8D23D82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389" y="3224782"/>
            <a:ext cx="3633218" cy="3633218"/>
          </a:xfrm>
          <a:prstGeom prst="rect">
            <a:avLst/>
          </a:prstGeom>
        </p:spPr>
      </p:pic>
      <p:pic>
        <p:nvPicPr>
          <p:cNvPr id="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2F2A1B1C-943F-4DD1-B71F-34A70F4501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95998" y="-60202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500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96296E-6 L 0 3.7037E-7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20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49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64B584-3F0C-46B5-953B-E3A86C94AC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2727" y="1198510"/>
            <a:ext cx="7382896" cy="2670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625273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102511-ED00-40B8-A9EF-81033662BA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2" b="3122"/>
          <a:stretch/>
        </p:blipFill>
        <p:spPr>
          <a:xfrm>
            <a:off x="2505075" y="2071178"/>
            <a:ext cx="7351462" cy="4101022"/>
          </a:xfrm>
          <a:prstGeom prst="roundRect">
            <a:avLst/>
          </a:prstGeom>
          <a:ln w="19050">
            <a:solidFill>
              <a:srgbClr val="FFC000"/>
            </a:solidFill>
          </a:ln>
        </p:spPr>
      </p:pic>
      <p:pic>
        <p:nvPicPr>
          <p:cNvPr id="4" name="Picture 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0992EF0-5213-4C62-89D8-ECB33D76D8B5}"/>
              </a:ext>
            </a:extLst>
          </p:cNvPr>
          <p:cNvSpPr/>
          <p:nvPr/>
        </p:nvSpPr>
        <p:spPr>
          <a:xfrm>
            <a:off x="3724275" y="495300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Gươm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224519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D521E68-AC20-4CF0-A1FD-9CE88B31DD17}"/>
              </a:ext>
            </a:extLst>
          </p:cNvPr>
          <p:cNvSpPr txBox="1"/>
          <p:nvPr/>
        </p:nvSpPr>
        <p:spPr>
          <a:xfrm>
            <a:off x="3764156" y="492470"/>
            <a:ext cx="8284969" cy="1323439"/>
          </a:xfrm>
          <a:custGeom>
            <a:avLst/>
            <a:gdLst>
              <a:gd name="connsiteX0" fmla="*/ 0 w 8284969"/>
              <a:gd name="connsiteY0" fmla="*/ 0 h 1323439"/>
              <a:gd name="connsiteX1" fmla="*/ 8284969 w 8284969"/>
              <a:gd name="connsiteY1" fmla="*/ 0 h 1323439"/>
              <a:gd name="connsiteX2" fmla="*/ 8284969 w 8284969"/>
              <a:gd name="connsiteY2" fmla="*/ 1323439 h 1323439"/>
              <a:gd name="connsiteX3" fmla="*/ 0 w 8284969"/>
              <a:gd name="connsiteY3" fmla="*/ 1323439 h 1323439"/>
              <a:gd name="connsiteX4" fmla="*/ 0 w 8284969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84969" h="1323439" fill="none" extrusionOk="0">
                <a:moveTo>
                  <a:pt x="0" y="0"/>
                </a:moveTo>
                <a:cubicBezTo>
                  <a:pt x="2805615" y="5222"/>
                  <a:pt x="6850848" y="24918"/>
                  <a:pt x="8284969" y="0"/>
                </a:cubicBezTo>
                <a:cubicBezTo>
                  <a:pt x="8222375" y="502581"/>
                  <a:pt x="8248011" y="742429"/>
                  <a:pt x="8284969" y="1323439"/>
                </a:cubicBezTo>
                <a:cubicBezTo>
                  <a:pt x="6507763" y="1158678"/>
                  <a:pt x="3261321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8284969" h="1323439" stroke="0" extrusionOk="0">
                <a:moveTo>
                  <a:pt x="0" y="0"/>
                </a:moveTo>
                <a:cubicBezTo>
                  <a:pt x="1042463" y="11849"/>
                  <a:pt x="7400954" y="-161459"/>
                  <a:pt x="8284969" y="0"/>
                </a:cubicBezTo>
                <a:cubicBezTo>
                  <a:pt x="8270309" y="501774"/>
                  <a:pt x="8205034" y="1007572"/>
                  <a:pt x="8284969" y="1323439"/>
                </a:cubicBezTo>
                <a:cubicBezTo>
                  <a:pt x="6100188" y="1177579"/>
                  <a:pt x="2112652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FF0066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hia sẻ việc làm em yêu quý những người trong họ hàng mình 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5" name="Picture 8" descr="https://i.pinimg.com/564x/3b/10/37/3b1037fde6f90055ff49d688133d9c45.jpg">
            <a:extLst>
              <a:ext uri="{FF2B5EF4-FFF2-40B4-BE49-F238E27FC236}">
                <a16:creationId xmlns:a16="http://schemas.microsoft.com/office/drawing/2014/main" id="{63E6C08F-7B56-4F72-8D5D-B7E97F07EE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439706" y="172347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91732A-B549-462B-84D0-BB55833E8F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8912" y="1055207"/>
            <a:ext cx="202404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392391"/>
      </p:ext>
    </p:extLst>
  </p:cSld>
  <p:clrMapOvr>
    <a:masterClrMapping/>
  </p:clrMapOvr>
  <p:transition advTm="69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70F794F-8F2A-4C91-BC03-3F52BB38D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631" y="1101706"/>
            <a:ext cx="8888738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0C8F55B-9BB3-4156-86E2-9370324101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71" b="14471"/>
          <a:stretch/>
        </p:blipFill>
        <p:spPr>
          <a:xfrm>
            <a:off x="1599901" y="1524001"/>
            <a:ext cx="8992197" cy="414337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7" name="Picture 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1F1DFC0-FFFD-46D3-9F8C-36079058CE12}"/>
              </a:ext>
            </a:extLst>
          </p:cNvPr>
          <p:cNvSpPr/>
          <p:nvPr/>
        </p:nvSpPr>
        <p:spPr>
          <a:xfrm>
            <a:off x="3905250" y="28575"/>
            <a:ext cx="4981575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Văn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miếu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Quốc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giám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33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Freeform 6"/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Freeform 30"/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Freeform 7"/>
          <p:cNvSpPr>
            <a:spLocks/>
          </p:cNvSpPr>
          <p:nvPr/>
        </p:nvSpPr>
        <p:spPr bwMode="auto">
          <a:xfrm>
            <a:off x="8729665" y="4361094"/>
            <a:ext cx="3379788" cy="2351089"/>
          </a:xfrm>
          <a:custGeom>
            <a:avLst/>
            <a:gdLst>
              <a:gd name="T0" fmla="*/ 715 w 715"/>
              <a:gd name="T1" fmla="*/ 597 h 597"/>
              <a:gd name="T2" fmla="*/ 715 w 715"/>
              <a:gd name="T3" fmla="*/ 583 h 597"/>
              <a:gd name="T4" fmla="*/ 358 w 715"/>
              <a:gd name="T5" fmla="*/ 0 h 597"/>
              <a:gd name="T6" fmla="*/ 0 w 715"/>
              <a:gd name="T7" fmla="*/ 583 h 597"/>
              <a:gd name="T8" fmla="*/ 0 w 715"/>
              <a:gd name="T9" fmla="*/ 597 h 597"/>
              <a:gd name="T10" fmla="*/ 715 w 715"/>
              <a:gd name="T11" fmla="*/ 597 h 5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715" h="597">
                <a:moveTo>
                  <a:pt x="715" y="597"/>
                </a:moveTo>
                <a:cubicBezTo>
                  <a:pt x="715" y="592"/>
                  <a:pt x="715" y="588"/>
                  <a:pt x="715" y="583"/>
                </a:cubicBezTo>
                <a:cubicBezTo>
                  <a:pt x="715" y="261"/>
                  <a:pt x="555" y="0"/>
                  <a:pt x="358" y="0"/>
                </a:cubicBezTo>
                <a:cubicBezTo>
                  <a:pt x="160" y="0"/>
                  <a:pt x="0" y="261"/>
                  <a:pt x="0" y="583"/>
                </a:cubicBezTo>
                <a:cubicBezTo>
                  <a:pt x="0" y="588"/>
                  <a:pt x="0" y="592"/>
                  <a:pt x="0" y="597"/>
                </a:cubicBezTo>
                <a:cubicBezTo>
                  <a:pt x="715" y="597"/>
                  <a:pt x="715" y="597"/>
                  <a:pt x="715" y="597"/>
                </a:cubicBezTo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8"/>
          <p:cNvSpPr>
            <a:spLocks noEditPoints="1"/>
          </p:cNvSpPr>
          <p:nvPr/>
        </p:nvSpPr>
        <p:spPr bwMode="auto">
          <a:xfrm>
            <a:off x="8729665" y="4365222"/>
            <a:ext cx="1636060" cy="2346961"/>
          </a:xfrm>
          <a:custGeom>
            <a:avLst/>
            <a:gdLst>
              <a:gd name="T0" fmla="*/ 346 w 346"/>
              <a:gd name="T1" fmla="*/ 550 h 596"/>
              <a:gd name="T2" fmla="*/ 335 w 346"/>
              <a:gd name="T3" fmla="*/ 550 h 596"/>
              <a:gd name="T4" fmla="*/ 335 w 346"/>
              <a:gd name="T5" fmla="*/ 572 h 596"/>
              <a:gd name="T6" fmla="*/ 335 w 346"/>
              <a:gd name="T7" fmla="*/ 583 h 596"/>
              <a:gd name="T8" fmla="*/ 0 w 346"/>
              <a:gd name="T9" fmla="*/ 583 h 596"/>
              <a:gd name="T10" fmla="*/ 0 w 346"/>
              <a:gd name="T11" fmla="*/ 596 h 596"/>
              <a:gd name="T12" fmla="*/ 346 w 346"/>
              <a:gd name="T13" fmla="*/ 596 h 596"/>
              <a:gd name="T14" fmla="*/ 346 w 346"/>
              <a:gd name="T15" fmla="*/ 550 h 596"/>
              <a:gd name="T16" fmla="*/ 346 w 346"/>
              <a:gd name="T17" fmla="*/ 0 h 596"/>
              <a:gd name="T18" fmla="*/ 127 w 346"/>
              <a:gd name="T19" fmla="*/ 137 h 596"/>
              <a:gd name="T20" fmla="*/ 327 w 346"/>
              <a:gd name="T21" fmla="*/ 463 h 596"/>
              <a:gd name="T22" fmla="*/ 346 w 346"/>
              <a:gd name="T23" fmla="*/ 472 h 596"/>
              <a:gd name="T24" fmla="*/ 346 w 346"/>
              <a:gd name="T25" fmla="*/ 0 h 5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346" h="596">
                <a:moveTo>
                  <a:pt x="346" y="550"/>
                </a:moveTo>
                <a:cubicBezTo>
                  <a:pt x="335" y="550"/>
                  <a:pt x="335" y="550"/>
                  <a:pt x="335" y="550"/>
                </a:cubicBezTo>
                <a:cubicBezTo>
                  <a:pt x="335" y="557"/>
                  <a:pt x="335" y="565"/>
                  <a:pt x="335" y="572"/>
                </a:cubicBezTo>
                <a:cubicBezTo>
                  <a:pt x="335" y="576"/>
                  <a:pt x="335" y="579"/>
                  <a:pt x="335" y="583"/>
                </a:cubicBezTo>
                <a:cubicBezTo>
                  <a:pt x="0" y="583"/>
                  <a:pt x="0" y="583"/>
                  <a:pt x="0" y="583"/>
                </a:cubicBezTo>
                <a:cubicBezTo>
                  <a:pt x="0" y="587"/>
                  <a:pt x="0" y="592"/>
                  <a:pt x="0" y="596"/>
                </a:cubicBezTo>
                <a:cubicBezTo>
                  <a:pt x="346" y="596"/>
                  <a:pt x="346" y="596"/>
                  <a:pt x="346" y="596"/>
                </a:cubicBezTo>
                <a:cubicBezTo>
                  <a:pt x="346" y="550"/>
                  <a:pt x="346" y="550"/>
                  <a:pt x="346" y="550"/>
                </a:cubicBezTo>
                <a:moveTo>
                  <a:pt x="346" y="0"/>
                </a:moveTo>
                <a:cubicBezTo>
                  <a:pt x="263" y="4"/>
                  <a:pt x="186" y="55"/>
                  <a:pt x="127" y="137"/>
                </a:cubicBezTo>
                <a:cubicBezTo>
                  <a:pt x="225" y="177"/>
                  <a:pt x="303" y="303"/>
                  <a:pt x="327" y="463"/>
                </a:cubicBezTo>
                <a:cubicBezTo>
                  <a:pt x="334" y="464"/>
                  <a:pt x="341" y="467"/>
                  <a:pt x="346" y="472"/>
                </a:cubicBezTo>
                <a:cubicBezTo>
                  <a:pt x="346" y="0"/>
                  <a:pt x="346" y="0"/>
                  <a:pt x="346" y="0"/>
                </a:cubicBezTo>
              </a:path>
            </a:pathLst>
          </a:custGeom>
          <a:solidFill>
            <a:srgbClr val="FFB2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9"/>
          <p:cNvSpPr>
            <a:spLocks/>
          </p:cNvSpPr>
          <p:nvPr/>
        </p:nvSpPr>
        <p:spPr bwMode="auto">
          <a:xfrm>
            <a:off x="7432676" y="4825627"/>
            <a:ext cx="2595172" cy="1807180"/>
          </a:xfrm>
          <a:custGeom>
            <a:avLst/>
            <a:gdLst>
              <a:gd name="T0" fmla="*/ 549 w 549"/>
              <a:gd name="T1" fmla="*/ 459 h 459"/>
              <a:gd name="T2" fmla="*/ 549 w 549"/>
              <a:gd name="T3" fmla="*/ 448 h 459"/>
              <a:gd name="T4" fmla="*/ 275 w 549"/>
              <a:gd name="T5" fmla="*/ 0 h 459"/>
              <a:gd name="T6" fmla="*/ 0 w 549"/>
              <a:gd name="T7" fmla="*/ 448 h 459"/>
              <a:gd name="T8" fmla="*/ 1 w 549"/>
              <a:gd name="T9" fmla="*/ 459 h 459"/>
              <a:gd name="T10" fmla="*/ 549 w 549"/>
              <a:gd name="T11" fmla="*/ 459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49" h="459">
                <a:moveTo>
                  <a:pt x="549" y="459"/>
                </a:moveTo>
                <a:cubicBezTo>
                  <a:pt x="549" y="455"/>
                  <a:pt x="549" y="452"/>
                  <a:pt x="549" y="448"/>
                </a:cubicBezTo>
                <a:cubicBezTo>
                  <a:pt x="549" y="201"/>
                  <a:pt x="427" y="0"/>
                  <a:pt x="275" y="0"/>
                </a:cubicBezTo>
                <a:cubicBezTo>
                  <a:pt x="123" y="0"/>
                  <a:pt x="0" y="201"/>
                  <a:pt x="0" y="448"/>
                </a:cubicBezTo>
                <a:cubicBezTo>
                  <a:pt x="0" y="452"/>
                  <a:pt x="1" y="455"/>
                  <a:pt x="1" y="459"/>
                </a:cubicBezTo>
                <a:cubicBezTo>
                  <a:pt x="549" y="459"/>
                  <a:pt x="549" y="459"/>
                  <a:pt x="549" y="459"/>
                </a:cubicBezTo>
              </a:path>
            </a:pathLst>
          </a:custGeom>
          <a:solidFill>
            <a:srgbClr val="E6E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11"/>
          <p:cNvSpPr>
            <a:spLocks/>
          </p:cNvSpPr>
          <p:nvPr/>
        </p:nvSpPr>
        <p:spPr bwMode="auto">
          <a:xfrm>
            <a:off x="7432676" y="4829755"/>
            <a:ext cx="1257365" cy="1803052"/>
          </a:xfrm>
          <a:custGeom>
            <a:avLst/>
            <a:gdLst>
              <a:gd name="T0" fmla="*/ 1 w 266"/>
              <a:gd name="T1" fmla="*/ 416 h 458"/>
              <a:gd name="T2" fmla="*/ 1 w 266"/>
              <a:gd name="T3" fmla="*/ 417 h 458"/>
              <a:gd name="T4" fmla="*/ 1 w 266"/>
              <a:gd name="T5" fmla="*/ 417 h 458"/>
              <a:gd name="T6" fmla="*/ 1 w 266"/>
              <a:gd name="T7" fmla="*/ 418 h 458"/>
              <a:gd name="T8" fmla="*/ 1 w 266"/>
              <a:gd name="T9" fmla="*/ 418 h 458"/>
              <a:gd name="T10" fmla="*/ 1 w 266"/>
              <a:gd name="T11" fmla="*/ 419 h 458"/>
              <a:gd name="T12" fmla="*/ 1 w 266"/>
              <a:gd name="T13" fmla="*/ 419 h 458"/>
              <a:gd name="T14" fmla="*/ 1 w 266"/>
              <a:gd name="T15" fmla="*/ 420 h 458"/>
              <a:gd name="T16" fmla="*/ 1 w 266"/>
              <a:gd name="T17" fmla="*/ 421 h 458"/>
              <a:gd name="T18" fmla="*/ 1 w 266"/>
              <a:gd name="T19" fmla="*/ 421 h 458"/>
              <a:gd name="T20" fmla="*/ 1 w 266"/>
              <a:gd name="T21" fmla="*/ 422 h 458"/>
              <a:gd name="T22" fmla="*/ 1 w 266"/>
              <a:gd name="T23" fmla="*/ 422 h 458"/>
              <a:gd name="T24" fmla="*/ 1 w 266"/>
              <a:gd name="T25" fmla="*/ 423 h 458"/>
              <a:gd name="T26" fmla="*/ 1 w 266"/>
              <a:gd name="T27" fmla="*/ 423 h 458"/>
              <a:gd name="T28" fmla="*/ 1 w 266"/>
              <a:gd name="T29" fmla="*/ 424 h 458"/>
              <a:gd name="T30" fmla="*/ 1 w 266"/>
              <a:gd name="T31" fmla="*/ 424 h 458"/>
              <a:gd name="T32" fmla="*/ 1 w 266"/>
              <a:gd name="T33" fmla="*/ 425 h 458"/>
              <a:gd name="T34" fmla="*/ 1 w 266"/>
              <a:gd name="T35" fmla="*/ 425 h 458"/>
              <a:gd name="T36" fmla="*/ 1 w 266"/>
              <a:gd name="T37" fmla="*/ 426 h 458"/>
              <a:gd name="T38" fmla="*/ 1 w 266"/>
              <a:gd name="T39" fmla="*/ 426 h 458"/>
              <a:gd name="T40" fmla="*/ 1 w 266"/>
              <a:gd name="T41" fmla="*/ 427 h 458"/>
              <a:gd name="T42" fmla="*/ 1 w 266"/>
              <a:gd name="T43" fmla="*/ 428 h 458"/>
              <a:gd name="T44" fmla="*/ 1 w 266"/>
              <a:gd name="T45" fmla="*/ 430 h 458"/>
              <a:gd name="T46" fmla="*/ 1 w 266"/>
              <a:gd name="T47" fmla="*/ 431 h 458"/>
              <a:gd name="T48" fmla="*/ 1 w 266"/>
              <a:gd name="T49" fmla="*/ 431 h 458"/>
              <a:gd name="T50" fmla="*/ 1 w 266"/>
              <a:gd name="T51" fmla="*/ 432 h 458"/>
              <a:gd name="T52" fmla="*/ 1 w 266"/>
              <a:gd name="T53" fmla="*/ 432 h 458"/>
              <a:gd name="T54" fmla="*/ 1 w 266"/>
              <a:gd name="T55" fmla="*/ 433 h 458"/>
              <a:gd name="T56" fmla="*/ 1 w 266"/>
              <a:gd name="T57" fmla="*/ 433 h 458"/>
              <a:gd name="T58" fmla="*/ 1 w 266"/>
              <a:gd name="T59" fmla="*/ 434 h 458"/>
              <a:gd name="T60" fmla="*/ 1 w 266"/>
              <a:gd name="T61" fmla="*/ 434 h 458"/>
              <a:gd name="T62" fmla="*/ 1 w 266"/>
              <a:gd name="T63" fmla="*/ 435 h 458"/>
              <a:gd name="T64" fmla="*/ 1 w 266"/>
              <a:gd name="T65" fmla="*/ 435 h 458"/>
              <a:gd name="T66" fmla="*/ 1 w 266"/>
              <a:gd name="T67" fmla="*/ 436 h 458"/>
              <a:gd name="T68" fmla="*/ 1 w 266"/>
              <a:gd name="T69" fmla="*/ 436 h 458"/>
              <a:gd name="T70" fmla="*/ 1 w 266"/>
              <a:gd name="T71" fmla="*/ 437 h 458"/>
              <a:gd name="T72" fmla="*/ 1 w 266"/>
              <a:gd name="T73" fmla="*/ 437 h 458"/>
              <a:gd name="T74" fmla="*/ 1 w 266"/>
              <a:gd name="T75" fmla="*/ 438 h 458"/>
              <a:gd name="T76" fmla="*/ 1 w 266"/>
              <a:gd name="T77" fmla="*/ 439 h 458"/>
              <a:gd name="T78" fmla="*/ 1 w 266"/>
              <a:gd name="T79" fmla="*/ 439 h 458"/>
              <a:gd name="T80" fmla="*/ 1 w 266"/>
              <a:gd name="T81" fmla="*/ 440 h 458"/>
              <a:gd name="T82" fmla="*/ 1 w 266"/>
              <a:gd name="T83" fmla="*/ 440 h 458"/>
              <a:gd name="T84" fmla="*/ 1 w 266"/>
              <a:gd name="T85" fmla="*/ 441 h 458"/>
              <a:gd name="T86" fmla="*/ 1 w 266"/>
              <a:gd name="T87" fmla="*/ 441 h 458"/>
              <a:gd name="T88" fmla="*/ 1 w 266"/>
              <a:gd name="T89" fmla="*/ 442 h 458"/>
              <a:gd name="T90" fmla="*/ 1 w 266"/>
              <a:gd name="T91" fmla="*/ 442 h 458"/>
              <a:gd name="T92" fmla="*/ 1 w 266"/>
              <a:gd name="T93" fmla="*/ 443 h 458"/>
              <a:gd name="T94" fmla="*/ 1 w 266"/>
              <a:gd name="T95" fmla="*/ 443 h 458"/>
              <a:gd name="T96" fmla="*/ 1 w 266"/>
              <a:gd name="T97" fmla="*/ 444 h 458"/>
              <a:gd name="T98" fmla="*/ 1 w 266"/>
              <a:gd name="T99" fmla="*/ 444 h 458"/>
              <a:gd name="T100" fmla="*/ 0 w 266"/>
              <a:gd name="T101" fmla="*/ 445 h 458"/>
              <a:gd name="T102" fmla="*/ 0 w 266"/>
              <a:gd name="T103" fmla="*/ 446 h 458"/>
              <a:gd name="T104" fmla="*/ 0 w 266"/>
              <a:gd name="T105" fmla="*/ 446 h 458"/>
              <a:gd name="T106" fmla="*/ 0 w 266"/>
              <a:gd name="T107" fmla="*/ 447 h 458"/>
              <a:gd name="T108" fmla="*/ 266 w 266"/>
              <a:gd name="T109" fmla="*/ 458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266" h="458">
                <a:moveTo>
                  <a:pt x="266" y="0"/>
                </a:moveTo>
                <a:cubicBezTo>
                  <a:pt x="125" y="7"/>
                  <a:pt x="11" y="188"/>
                  <a:pt x="1" y="416"/>
                </a:cubicBezTo>
                <a:cubicBezTo>
                  <a:pt x="1" y="416"/>
                  <a:pt x="1" y="416"/>
                  <a:pt x="1" y="416"/>
                </a:cubicBezTo>
                <a:cubicBezTo>
                  <a:pt x="1" y="416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7"/>
                  <a:pt x="1" y="417"/>
                </a:cubicBezTo>
                <a:cubicBezTo>
                  <a:pt x="1" y="417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8"/>
                  <a:pt x="1" y="418"/>
                  <a:pt x="1" y="418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19"/>
                  <a:pt x="1" y="419"/>
                  <a:pt x="1" y="419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0"/>
                  <a:pt x="1" y="420"/>
                </a:cubicBezTo>
                <a:cubicBezTo>
                  <a:pt x="1" y="420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1"/>
                </a:cubicBezTo>
                <a:cubicBezTo>
                  <a:pt x="1" y="421"/>
                  <a:pt x="1" y="421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2"/>
                </a:cubicBezTo>
                <a:cubicBezTo>
                  <a:pt x="1" y="422"/>
                  <a:pt x="1" y="422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3"/>
                  <a:pt x="1" y="423"/>
                </a:cubicBezTo>
                <a:cubicBezTo>
                  <a:pt x="1" y="423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4"/>
                  <a:pt x="1" y="424"/>
                </a:cubicBezTo>
                <a:cubicBezTo>
                  <a:pt x="1" y="424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5"/>
                  <a:pt x="1" y="425"/>
                  <a:pt x="1" y="425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6"/>
                  <a:pt x="1" y="426"/>
                </a:cubicBezTo>
                <a:cubicBezTo>
                  <a:pt x="1" y="426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7"/>
                </a:cubicBezTo>
                <a:cubicBezTo>
                  <a:pt x="1" y="427"/>
                  <a:pt x="1" y="427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8"/>
                  <a:pt x="1" y="428"/>
                  <a:pt x="1" y="428"/>
                </a:cubicBezTo>
                <a:cubicBezTo>
                  <a:pt x="1" y="429"/>
                  <a:pt x="1" y="429"/>
                  <a:pt x="1" y="429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0"/>
                  <a:pt x="1" y="430"/>
                </a:cubicBezTo>
                <a:cubicBezTo>
                  <a:pt x="1" y="430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1"/>
                  <a:pt x="1" y="431"/>
                </a:cubicBezTo>
                <a:cubicBezTo>
                  <a:pt x="1" y="431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2"/>
                  <a:pt x="1" y="432"/>
                  <a:pt x="1" y="432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3"/>
                </a:cubicBezTo>
                <a:cubicBezTo>
                  <a:pt x="1" y="433"/>
                  <a:pt x="1" y="433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4"/>
                  <a:pt x="1" y="434"/>
                </a:cubicBezTo>
                <a:cubicBezTo>
                  <a:pt x="1" y="434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5"/>
                </a:cubicBezTo>
                <a:cubicBezTo>
                  <a:pt x="1" y="435"/>
                  <a:pt x="1" y="435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6"/>
                  <a:pt x="1" y="436"/>
                </a:cubicBezTo>
                <a:cubicBezTo>
                  <a:pt x="1" y="436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7"/>
                  <a:pt x="1" y="437"/>
                  <a:pt x="1" y="437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8"/>
                </a:cubicBezTo>
                <a:cubicBezTo>
                  <a:pt x="1" y="438"/>
                  <a:pt x="1" y="438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39"/>
                  <a:pt x="1" y="439"/>
                </a:cubicBezTo>
                <a:cubicBezTo>
                  <a:pt x="1" y="439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0"/>
                  <a:pt x="1" y="440"/>
                  <a:pt x="1" y="440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1"/>
                  <a:pt x="1" y="441"/>
                </a:cubicBezTo>
                <a:cubicBezTo>
                  <a:pt x="1" y="441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2"/>
                  <a:pt x="1" y="442"/>
                  <a:pt x="1" y="442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3"/>
                </a:cubicBezTo>
                <a:cubicBezTo>
                  <a:pt x="1" y="443"/>
                  <a:pt x="1" y="443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1" y="444"/>
                  <a:pt x="1" y="444"/>
                  <a:pt x="1" y="444"/>
                </a:cubicBezTo>
                <a:cubicBezTo>
                  <a:pt x="0" y="444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5"/>
                </a:cubicBezTo>
                <a:cubicBezTo>
                  <a:pt x="0" y="445"/>
                  <a:pt x="0" y="445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47"/>
                  <a:pt x="0" y="447"/>
                  <a:pt x="0" y="447"/>
                </a:cubicBezTo>
                <a:cubicBezTo>
                  <a:pt x="0" y="451"/>
                  <a:pt x="1" y="454"/>
                  <a:pt x="1" y="458"/>
                </a:cubicBezTo>
                <a:cubicBezTo>
                  <a:pt x="266" y="458"/>
                  <a:pt x="266" y="458"/>
                  <a:pt x="266" y="458"/>
                </a:cubicBezTo>
                <a:cubicBezTo>
                  <a:pt x="266" y="0"/>
                  <a:pt x="266" y="0"/>
                  <a:pt x="266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76993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Freeform 13"/>
          <p:cNvSpPr>
            <a:spLocks/>
          </p:cNvSpPr>
          <p:nvPr/>
        </p:nvSpPr>
        <p:spPr bwMode="auto">
          <a:xfrm>
            <a:off x="76993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262813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Freeform 15"/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6873875" y="5857875"/>
            <a:ext cx="169863" cy="727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7"/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Rectangle 20"/>
          <p:cNvSpPr>
            <a:spLocks noChangeArrowheads="1"/>
          </p:cNvSpPr>
          <p:nvPr/>
        </p:nvSpPr>
        <p:spPr bwMode="auto">
          <a:xfrm>
            <a:off x="6534150" y="6124575"/>
            <a:ext cx="1212850" cy="219075"/>
          </a:xfrm>
          <a:prstGeom prst="rect">
            <a:avLst/>
          </a:prstGeom>
          <a:solidFill>
            <a:srgbClr val="FF7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Freeform 21"/>
          <p:cNvSpPr>
            <a:spLocks/>
          </p:cNvSpPr>
          <p:nvPr/>
        </p:nvSpPr>
        <p:spPr bwMode="auto">
          <a:xfrm>
            <a:off x="6534150" y="6124575"/>
            <a:ext cx="1212850" cy="219075"/>
          </a:xfrm>
          <a:custGeom>
            <a:avLst/>
            <a:gdLst>
              <a:gd name="T0" fmla="*/ 0 w 764"/>
              <a:gd name="T1" fmla="*/ 138 h 138"/>
              <a:gd name="T2" fmla="*/ 764 w 764"/>
              <a:gd name="T3" fmla="*/ 138 h 138"/>
              <a:gd name="T4" fmla="*/ 764 w 764"/>
              <a:gd name="T5" fmla="*/ 0 h 138"/>
              <a:gd name="T6" fmla="*/ 0 w 764"/>
              <a:gd name="T7" fmla="*/ 0 h 1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64" h="138">
                <a:moveTo>
                  <a:pt x="0" y="138"/>
                </a:moveTo>
                <a:lnTo>
                  <a:pt x="764" y="138"/>
                </a:lnTo>
                <a:lnTo>
                  <a:pt x="764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Freeform 22"/>
          <p:cNvSpPr>
            <a:spLocks/>
          </p:cNvSpPr>
          <p:nvPr/>
        </p:nvSpPr>
        <p:spPr bwMode="auto">
          <a:xfrm>
            <a:off x="8820150" y="5954713"/>
            <a:ext cx="1546225" cy="588962"/>
          </a:xfrm>
          <a:custGeom>
            <a:avLst/>
            <a:gdLst>
              <a:gd name="T0" fmla="*/ 0 w 255"/>
              <a:gd name="T1" fmla="*/ 97 h 97"/>
              <a:gd name="T2" fmla="*/ 255 w 255"/>
              <a:gd name="T3" fmla="*/ 97 h 97"/>
              <a:gd name="T4" fmla="*/ 254 w 255"/>
              <a:gd name="T5" fmla="*/ 89 h 97"/>
              <a:gd name="T6" fmla="*/ 249 w 255"/>
              <a:gd name="T7" fmla="*/ 78 h 97"/>
              <a:gd name="T8" fmla="*/ 232 w 255"/>
              <a:gd name="T9" fmla="*/ 61 h 97"/>
              <a:gd name="T10" fmla="*/ 232 w 255"/>
              <a:gd name="T11" fmla="*/ 61 h 97"/>
              <a:gd name="T12" fmla="*/ 209 w 255"/>
              <a:gd name="T13" fmla="*/ 54 h 97"/>
              <a:gd name="T14" fmla="*/ 202 w 255"/>
              <a:gd name="T15" fmla="*/ 55 h 97"/>
              <a:gd name="T16" fmla="*/ 202 w 255"/>
              <a:gd name="T17" fmla="*/ 52 h 97"/>
              <a:gd name="T18" fmla="*/ 159 w 255"/>
              <a:gd name="T19" fmla="*/ 9 h 97"/>
              <a:gd name="T20" fmla="*/ 135 w 255"/>
              <a:gd name="T21" fmla="*/ 16 h 97"/>
              <a:gd name="T22" fmla="*/ 108 w 255"/>
              <a:gd name="T23" fmla="*/ 0 h 97"/>
              <a:gd name="T24" fmla="*/ 78 w 255"/>
              <a:gd name="T25" fmla="*/ 26 h 97"/>
              <a:gd name="T26" fmla="*/ 67 w 255"/>
              <a:gd name="T27" fmla="*/ 24 h 97"/>
              <a:gd name="T28" fmla="*/ 37 w 255"/>
              <a:gd name="T29" fmla="*/ 55 h 97"/>
              <a:gd name="T30" fmla="*/ 38 w 255"/>
              <a:gd name="T31" fmla="*/ 62 h 97"/>
              <a:gd name="T32" fmla="*/ 37 w 255"/>
              <a:gd name="T33" fmla="*/ 62 h 97"/>
              <a:gd name="T34" fmla="*/ 0 w 255"/>
              <a:gd name="T35" fmla="*/ 97 h 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255" h="97">
                <a:moveTo>
                  <a:pt x="0" y="97"/>
                </a:moveTo>
                <a:cubicBezTo>
                  <a:pt x="255" y="97"/>
                  <a:pt x="255" y="97"/>
                  <a:pt x="255" y="97"/>
                </a:cubicBezTo>
                <a:cubicBezTo>
                  <a:pt x="255" y="94"/>
                  <a:pt x="254" y="91"/>
                  <a:pt x="254" y="89"/>
                </a:cubicBezTo>
                <a:cubicBezTo>
                  <a:pt x="252" y="85"/>
                  <a:pt x="251" y="81"/>
                  <a:pt x="249" y="78"/>
                </a:cubicBezTo>
                <a:cubicBezTo>
                  <a:pt x="245" y="71"/>
                  <a:pt x="239" y="65"/>
                  <a:pt x="232" y="61"/>
                </a:cubicBezTo>
                <a:cubicBezTo>
                  <a:pt x="232" y="61"/>
                  <a:pt x="232" y="61"/>
                  <a:pt x="232" y="61"/>
                </a:cubicBezTo>
                <a:cubicBezTo>
                  <a:pt x="225" y="57"/>
                  <a:pt x="217" y="54"/>
                  <a:pt x="209" y="54"/>
                </a:cubicBezTo>
                <a:cubicBezTo>
                  <a:pt x="206" y="55"/>
                  <a:pt x="204" y="55"/>
                  <a:pt x="202" y="55"/>
                </a:cubicBezTo>
                <a:cubicBezTo>
                  <a:pt x="202" y="54"/>
                  <a:pt x="202" y="53"/>
                  <a:pt x="202" y="52"/>
                </a:cubicBezTo>
                <a:cubicBezTo>
                  <a:pt x="202" y="29"/>
                  <a:pt x="182" y="9"/>
                  <a:pt x="159" y="9"/>
                </a:cubicBezTo>
                <a:cubicBezTo>
                  <a:pt x="150" y="9"/>
                  <a:pt x="142" y="12"/>
                  <a:pt x="135" y="16"/>
                </a:cubicBezTo>
                <a:cubicBezTo>
                  <a:pt x="130" y="7"/>
                  <a:pt x="121" y="0"/>
                  <a:pt x="108" y="0"/>
                </a:cubicBezTo>
                <a:cubicBezTo>
                  <a:pt x="90" y="0"/>
                  <a:pt x="80" y="12"/>
                  <a:pt x="78" y="26"/>
                </a:cubicBezTo>
                <a:cubicBezTo>
                  <a:pt x="74" y="25"/>
                  <a:pt x="71" y="24"/>
                  <a:pt x="67" y="24"/>
                </a:cubicBezTo>
                <a:cubicBezTo>
                  <a:pt x="50" y="24"/>
                  <a:pt x="37" y="38"/>
                  <a:pt x="37" y="55"/>
                </a:cubicBezTo>
                <a:cubicBezTo>
                  <a:pt x="37" y="57"/>
                  <a:pt x="37" y="60"/>
                  <a:pt x="38" y="62"/>
                </a:cubicBezTo>
                <a:cubicBezTo>
                  <a:pt x="37" y="62"/>
                  <a:pt x="37" y="62"/>
                  <a:pt x="37" y="62"/>
                </a:cubicBezTo>
                <a:cubicBezTo>
                  <a:pt x="18" y="62"/>
                  <a:pt x="1" y="78"/>
                  <a:pt x="0" y="97"/>
                </a:cubicBezTo>
              </a:path>
            </a:pathLst>
          </a:custGeom>
          <a:solidFill>
            <a:srgbClr val="F7D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/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Freeform 24"/>
          <p:cNvSpPr>
            <a:spLocks/>
          </p:cNvSpPr>
          <p:nvPr/>
        </p:nvSpPr>
        <p:spPr bwMode="auto">
          <a:xfrm>
            <a:off x="9596438" y="6003925"/>
            <a:ext cx="769938" cy="539750"/>
          </a:xfrm>
          <a:custGeom>
            <a:avLst/>
            <a:gdLst>
              <a:gd name="T0" fmla="*/ 0 w 127"/>
              <a:gd name="T1" fmla="*/ 0 h 89"/>
              <a:gd name="T2" fmla="*/ 0 w 127"/>
              <a:gd name="T3" fmla="*/ 89 h 89"/>
              <a:gd name="T4" fmla="*/ 127 w 127"/>
              <a:gd name="T5" fmla="*/ 89 h 89"/>
              <a:gd name="T6" fmla="*/ 126 w 127"/>
              <a:gd name="T7" fmla="*/ 81 h 89"/>
              <a:gd name="T8" fmla="*/ 121 w 127"/>
              <a:gd name="T9" fmla="*/ 70 h 89"/>
              <a:gd name="T10" fmla="*/ 104 w 127"/>
              <a:gd name="T11" fmla="*/ 53 h 89"/>
              <a:gd name="T12" fmla="*/ 104 w 127"/>
              <a:gd name="T13" fmla="*/ 53 h 89"/>
              <a:gd name="T14" fmla="*/ 81 w 127"/>
              <a:gd name="T15" fmla="*/ 46 h 89"/>
              <a:gd name="T16" fmla="*/ 74 w 127"/>
              <a:gd name="T17" fmla="*/ 47 h 89"/>
              <a:gd name="T18" fmla="*/ 74 w 127"/>
              <a:gd name="T19" fmla="*/ 47 h 89"/>
              <a:gd name="T20" fmla="*/ 74 w 127"/>
              <a:gd name="T21" fmla="*/ 47 h 89"/>
              <a:gd name="T22" fmla="*/ 74 w 127"/>
              <a:gd name="T23" fmla="*/ 44 h 89"/>
              <a:gd name="T24" fmla="*/ 39 w 127"/>
              <a:gd name="T25" fmla="*/ 2 h 89"/>
              <a:gd name="T26" fmla="*/ 31 w 127"/>
              <a:gd name="T27" fmla="*/ 1 h 89"/>
              <a:gd name="T28" fmla="*/ 7 w 127"/>
              <a:gd name="T29" fmla="*/ 8 h 89"/>
              <a:gd name="T30" fmla="*/ 7 w 127"/>
              <a:gd name="T31" fmla="*/ 8 h 89"/>
              <a:gd name="T32" fmla="*/ 7 w 127"/>
              <a:gd name="T33" fmla="*/ 8 h 89"/>
              <a:gd name="T34" fmla="*/ 7 w 127"/>
              <a:gd name="T35" fmla="*/ 8 h 89"/>
              <a:gd name="T36" fmla="*/ 0 w 127"/>
              <a:gd name="T37" fmla="*/ 0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27" h="89">
                <a:moveTo>
                  <a:pt x="0" y="0"/>
                </a:moveTo>
                <a:cubicBezTo>
                  <a:pt x="0" y="89"/>
                  <a:pt x="0" y="89"/>
                  <a:pt x="0" y="89"/>
                </a:cubicBezTo>
                <a:cubicBezTo>
                  <a:pt x="127" y="89"/>
                  <a:pt x="127" y="89"/>
                  <a:pt x="127" y="89"/>
                </a:cubicBezTo>
                <a:cubicBezTo>
                  <a:pt x="127" y="86"/>
                  <a:pt x="126" y="83"/>
                  <a:pt x="126" y="81"/>
                </a:cubicBezTo>
                <a:cubicBezTo>
                  <a:pt x="124" y="77"/>
                  <a:pt x="123" y="73"/>
                  <a:pt x="121" y="70"/>
                </a:cubicBezTo>
                <a:cubicBezTo>
                  <a:pt x="117" y="63"/>
                  <a:pt x="111" y="57"/>
                  <a:pt x="104" y="53"/>
                </a:cubicBezTo>
                <a:cubicBezTo>
                  <a:pt x="104" y="53"/>
                  <a:pt x="104" y="53"/>
                  <a:pt x="104" y="53"/>
                </a:cubicBezTo>
                <a:cubicBezTo>
                  <a:pt x="97" y="49"/>
                  <a:pt x="89" y="46"/>
                  <a:pt x="81" y="46"/>
                </a:cubicBezTo>
                <a:cubicBezTo>
                  <a:pt x="78" y="47"/>
                  <a:pt x="76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7"/>
                  <a:pt x="74" y="47"/>
                  <a:pt x="74" y="47"/>
                </a:cubicBezTo>
                <a:cubicBezTo>
                  <a:pt x="74" y="46"/>
                  <a:pt x="74" y="45"/>
                  <a:pt x="74" y="44"/>
                </a:cubicBezTo>
                <a:cubicBezTo>
                  <a:pt x="74" y="23"/>
                  <a:pt x="59" y="6"/>
                  <a:pt x="39" y="2"/>
                </a:cubicBezTo>
                <a:cubicBezTo>
                  <a:pt x="37" y="1"/>
                  <a:pt x="34" y="1"/>
                  <a:pt x="31" y="1"/>
                </a:cubicBezTo>
                <a:cubicBezTo>
                  <a:pt x="22" y="1"/>
                  <a:pt x="14" y="4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7" y="8"/>
                  <a:pt x="7" y="8"/>
                  <a:pt x="7" y="8"/>
                </a:cubicBezTo>
                <a:cubicBezTo>
                  <a:pt x="5" y="5"/>
                  <a:pt x="3" y="2"/>
                  <a:pt x="0" y="0"/>
                </a:cubicBezTo>
              </a:path>
            </a:pathLst>
          </a:custGeom>
          <a:solidFill>
            <a:srgbClr val="F9DA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/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/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Freeform 27"/>
          <p:cNvSpPr>
            <a:spLocks/>
          </p:cNvSpPr>
          <p:nvPr/>
        </p:nvSpPr>
        <p:spPr bwMode="auto">
          <a:xfrm>
            <a:off x="9420225" y="6307138"/>
            <a:ext cx="195263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/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/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40" name="组合 39"/>
          <p:cNvGrpSpPr/>
          <p:nvPr/>
        </p:nvGrpSpPr>
        <p:grpSpPr>
          <a:xfrm>
            <a:off x="7966075" y="5446713"/>
            <a:ext cx="836613" cy="1404937"/>
            <a:chOff x="7966075" y="5446713"/>
            <a:chExt cx="836613" cy="1404937"/>
          </a:xfrm>
        </p:grpSpPr>
        <p:sp>
          <p:nvSpPr>
            <p:cNvPr id="34" name="Freeform 31"/>
            <p:cNvSpPr>
              <a:spLocks/>
            </p:cNvSpPr>
            <p:nvPr/>
          </p:nvSpPr>
          <p:spPr bwMode="auto">
            <a:xfrm>
              <a:off x="8342313" y="5864225"/>
              <a:ext cx="223838" cy="987425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32"/>
            <p:cNvSpPr>
              <a:spLocks/>
            </p:cNvSpPr>
            <p:nvPr/>
          </p:nvSpPr>
          <p:spPr bwMode="auto">
            <a:xfrm>
              <a:off x="7966075" y="5446713"/>
              <a:ext cx="750888" cy="793750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33"/>
            <p:cNvSpPr>
              <a:spLocks/>
            </p:cNvSpPr>
            <p:nvPr/>
          </p:nvSpPr>
          <p:spPr bwMode="auto">
            <a:xfrm>
              <a:off x="8093075" y="5646738"/>
              <a:ext cx="454025" cy="417512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34"/>
            <p:cNvSpPr>
              <a:spLocks/>
            </p:cNvSpPr>
            <p:nvPr/>
          </p:nvSpPr>
          <p:spPr bwMode="auto">
            <a:xfrm>
              <a:off x="8469313" y="6167438"/>
              <a:ext cx="333375" cy="266700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040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5" name="Oval 28"/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6" name="Freeform 58"/>
          <p:cNvSpPr>
            <a:spLocks/>
          </p:cNvSpPr>
          <p:nvPr/>
        </p:nvSpPr>
        <p:spPr bwMode="auto">
          <a:xfrm>
            <a:off x="11229976" y="73342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7" name="Freeform 59"/>
          <p:cNvSpPr>
            <a:spLocks/>
          </p:cNvSpPr>
          <p:nvPr/>
        </p:nvSpPr>
        <p:spPr bwMode="auto">
          <a:xfrm>
            <a:off x="8659813" y="49371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8" name="Freeform 60"/>
          <p:cNvSpPr>
            <a:spLocks/>
          </p:cNvSpPr>
          <p:nvPr/>
        </p:nvSpPr>
        <p:spPr bwMode="auto">
          <a:xfrm>
            <a:off x="9740901" y="111125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13FFA25A-781E-4074-A22F-665A201049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20" b="9120"/>
          <a:stretch/>
        </p:blipFill>
        <p:spPr>
          <a:xfrm>
            <a:off x="2359025" y="2503311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39" name="Picture 3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86B61912-71F3-41BE-8F4E-08C792D1EDB0}"/>
              </a:ext>
            </a:extLst>
          </p:cNvPr>
          <p:cNvSpPr/>
          <p:nvPr/>
        </p:nvSpPr>
        <p:spPr>
          <a:xfrm>
            <a:off x="3711575" y="741980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Húc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165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 animBg="1"/>
      <p:bldP spid="116" grpId="0" animBg="1"/>
      <p:bldP spid="117" grpId="0" animBg="1"/>
      <p:bldP spid="118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>
            <a:extLst>
              <a:ext uri="{FF2B5EF4-FFF2-40B4-BE49-F238E27FC236}">
                <a16:creationId xmlns:a16="http://schemas.microsoft.com/office/drawing/2014/main" id="{921F16EF-815B-4147-9C42-2021135606F0}"/>
              </a:ext>
            </a:extLst>
          </p:cNvPr>
          <p:cNvSpPr>
            <a:spLocks/>
          </p:cNvSpPr>
          <p:nvPr/>
        </p:nvSpPr>
        <p:spPr bwMode="auto">
          <a:xfrm>
            <a:off x="8013700" y="2503488"/>
            <a:ext cx="776288" cy="381000"/>
          </a:xfrm>
          <a:custGeom>
            <a:avLst/>
            <a:gdLst>
              <a:gd name="T0" fmla="*/ 1 w 128"/>
              <a:gd name="T1" fmla="*/ 63 h 63"/>
              <a:gd name="T2" fmla="*/ 0 w 128"/>
              <a:gd name="T3" fmla="*/ 56 h 63"/>
              <a:gd name="T4" fmla="*/ 4 w 128"/>
              <a:gd name="T5" fmla="*/ 42 h 63"/>
              <a:gd name="T6" fmla="*/ 21 w 128"/>
              <a:gd name="T7" fmla="*/ 29 h 63"/>
              <a:gd name="T8" fmla="*/ 37 w 128"/>
              <a:gd name="T9" fmla="*/ 29 h 63"/>
              <a:gd name="T10" fmla="*/ 43 w 128"/>
              <a:gd name="T11" fmla="*/ 31 h 63"/>
              <a:gd name="T12" fmla="*/ 44 w 128"/>
              <a:gd name="T13" fmla="*/ 21 h 63"/>
              <a:gd name="T14" fmla="*/ 50 w 128"/>
              <a:gd name="T15" fmla="*/ 9 h 63"/>
              <a:gd name="T16" fmla="*/ 56 w 128"/>
              <a:gd name="T17" fmla="*/ 5 h 63"/>
              <a:gd name="T18" fmla="*/ 72 w 128"/>
              <a:gd name="T19" fmla="*/ 0 h 63"/>
              <a:gd name="T20" fmla="*/ 89 w 128"/>
              <a:gd name="T21" fmla="*/ 5 h 63"/>
              <a:gd name="T22" fmla="*/ 89 w 128"/>
              <a:gd name="T23" fmla="*/ 5 h 63"/>
              <a:gd name="T24" fmla="*/ 102 w 128"/>
              <a:gd name="T25" fmla="*/ 22 h 63"/>
              <a:gd name="T26" fmla="*/ 102 w 128"/>
              <a:gd name="T27" fmla="*/ 36 h 63"/>
              <a:gd name="T28" fmla="*/ 100 w 128"/>
              <a:gd name="T29" fmla="*/ 40 h 63"/>
              <a:gd name="T30" fmla="*/ 106 w 128"/>
              <a:gd name="T31" fmla="*/ 40 h 63"/>
              <a:gd name="T32" fmla="*/ 127 w 128"/>
              <a:gd name="T33" fmla="*/ 63 h 63"/>
              <a:gd name="T34" fmla="*/ 1 w 128"/>
              <a:gd name="T35" fmla="*/ 63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8" h="63">
                <a:moveTo>
                  <a:pt x="1" y="63"/>
                </a:moveTo>
                <a:cubicBezTo>
                  <a:pt x="1" y="61"/>
                  <a:pt x="0" y="59"/>
                  <a:pt x="0" y="56"/>
                </a:cubicBezTo>
                <a:cubicBezTo>
                  <a:pt x="0" y="51"/>
                  <a:pt x="2" y="46"/>
                  <a:pt x="4" y="42"/>
                </a:cubicBezTo>
                <a:cubicBezTo>
                  <a:pt x="8" y="36"/>
                  <a:pt x="14" y="30"/>
                  <a:pt x="21" y="29"/>
                </a:cubicBezTo>
                <a:cubicBezTo>
                  <a:pt x="29" y="27"/>
                  <a:pt x="30" y="28"/>
                  <a:pt x="37" y="29"/>
                </a:cubicBezTo>
                <a:cubicBezTo>
                  <a:pt x="39" y="29"/>
                  <a:pt x="41" y="30"/>
                  <a:pt x="43" y="31"/>
                </a:cubicBezTo>
                <a:cubicBezTo>
                  <a:pt x="43" y="27"/>
                  <a:pt x="43" y="24"/>
                  <a:pt x="44" y="21"/>
                </a:cubicBezTo>
                <a:cubicBezTo>
                  <a:pt x="45" y="16"/>
                  <a:pt x="47" y="13"/>
                  <a:pt x="50" y="9"/>
                </a:cubicBezTo>
                <a:cubicBezTo>
                  <a:pt x="52" y="8"/>
                  <a:pt x="54" y="6"/>
                  <a:pt x="56" y="5"/>
                </a:cubicBezTo>
                <a:cubicBezTo>
                  <a:pt x="61" y="2"/>
                  <a:pt x="66" y="0"/>
                  <a:pt x="72" y="0"/>
                </a:cubicBezTo>
                <a:cubicBezTo>
                  <a:pt x="78" y="0"/>
                  <a:pt x="84" y="2"/>
                  <a:pt x="89" y="5"/>
                </a:cubicBezTo>
                <a:cubicBezTo>
                  <a:pt x="89" y="5"/>
                  <a:pt x="89" y="5"/>
                  <a:pt x="89" y="5"/>
                </a:cubicBezTo>
                <a:cubicBezTo>
                  <a:pt x="95" y="8"/>
                  <a:pt x="99" y="15"/>
                  <a:pt x="102" y="22"/>
                </a:cubicBezTo>
                <a:cubicBezTo>
                  <a:pt x="103" y="26"/>
                  <a:pt x="103" y="32"/>
                  <a:pt x="102" y="36"/>
                </a:cubicBezTo>
                <a:cubicBezTo>
                  <a:pt x="101" y="38"/>
                  <a:pt x="101" y="39"/>
                  <a:pt x="100" y="40"/>
                </a:cubicBezTo>
                <a:cubicBezTo>
                  <a:pt x="102" y="40"/>
                  <a:pt x="104" y="40"/>
                  <a:pt x="106" y="40"/>
                </a:cubicBezTo>
                <a:cubicBezTo>
                  <a:pt x="121" y="40"/>
                  <a:pt x="128" y="52"/>
                  <a:pt x="127" y="63"/>
                </a:cubicBezTo>
                <a:lnTo>
                  <a:pt x="1" y="63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7C873DE7-5075-42A5-A2B4-74D52EBC181B}"/>
              </a:ext>
            </a:extLst>
          </p:cNvPr>
          <p:cNvSpPr>
            <a:spLocks/>
          </p:cNvSpPr>
          <p:nvPr/>
        </p:nvSpPr>
        <p:spPr bwMode="auto">
          <a:xfrm>
            <a:off x="6000750" y="3211513"/>
            <a:ext cx="679450" cy="309562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Freeform 30">
            <a:extLst>
              <a:ext uri="{FF2B5EF4-FFF2-40B4-BE49-F238E27FC236}">
                <a16:creationId xmlns:a16="http://schemas.microsoft.com/office/drawing/2014/main" id="{6FEF414D-EE82-444F-A96E-CADBD141ED0B}"/>
              </a:ext>
            </a:extLst>
          </p:cNvPr>
          <p:cNvSpPr>
            <a:spLocks/>
          </p:cNvSpPr>
          <p:nvPr/>
        </p:nvSpPr>
        <p:spPr bwMode="auto">
          <a:xfrm>
            <a:off x="10699750" y="3581400"/>
            <a:ext cx="1152525" cy="471487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15">
            <a:extLst>
              <a:ext uri="{FF2B5EF4-FFF2-40B4-BE49-F238E27FC236}">
                <a16:creationId xmlns:a16="http://schemas.microsoft.com/office/drawing/2014/main" id="{D69164D2-41E3-4F27-AF65-D2DFB80F0268}"/>
              </a:ext>
            </a:extLst>
          </p:cNvPr>
          <p:cNvSpPr>
            <a:spLocks/>
          </p:cNvSpPr>
          <p:nvPr/>
        </p:nvSpPr>
        <p:spPr bwMode="auto">
          <a:xfrm>
            <a:off x="7262813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Freeform 17">
            <a:extLst>
              <a:ext uri="{FF2B5EF4-FFF2-40B4-BE49-F238E27FC236}">
                <a16:creationId xmlns:a16="http://schemas.microsoft.com/office/drawing/2014/main" id="{0947088E-75F9-465F-A5F1-015DAD4B196B}"/>
              </a:ext>
            </a:extLst>
          </p:cNvPr>
          <p:cNvSpPr>
            <a:spLocks/>
          </p:cNvSpPr>
          <p:nvPr/>
        </p:nvSpPr>
        <p:spPr bwMode="auto">
          <a:xfrm>
            <a:off x="6873875" y="5857875"/>
            <a:ext cx="169863" cy="727075"/>
          </a:xfrm>
          <a:custGeom>
            <a:avLst/>
            <a:gdLst>
              <a:gd name="T0" fmla="*/ 0 w 107"/>
              <a:gd name="T1" fmla="*/ 0 h 458"/>
              <a:gd name="T2" fmla="*/ 0 w 107"/>
              <a:gd name="T3" fmla="*/ 458 h 458"/>
              <a:gd name="T4" fmla="*/ 107 w 107"/>
              <a:gd name="T5" fmla="*/ 458 h 458"/>
              <a:gd name="T6" fmla="*/ 107 w 107"/>
              <a:gd name="T7" fmla="*/ 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07" h="458">
                <a:moveTo>
                  <a:pt x="0" y="0"/>
                </a:moveTo>
                <a:lnTo>
                  <a:pt x="0" y="458"/>
                </a:lnTo>
                <a:lnTo>
                  <a:pt x="107" y="458"/>
                </a:lnTo>
                <a:lnTo>
                  <a:pt x="107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41BAB591-F636-460B-BE31-EB485F02F38C}"/>
              </a:ext>
            </a:extLst>
          </p:cNvPr>
          <p:cNvSpPr>
            <a:spLocks noEditPoints="1"/>
          </p:cNvSpPr>
          <p:nvPr/>
        </p:nvSpPr>
        <p:spPr bwMode="auto">
          <a:xfrm>
            <a:off x="9639300" y="6010275"/>
            <a:ext cx="193675" cy="42862"/>
          </a:xfrm>
          <a:custGeom>
            <a:avLst/>
            <a:gdLst>
              <a:gd name="T0" fmla="*/ 0 w 32"/>
              <a:gd name="T1" fmla="*/ 7 h 7"/>
              <a:gd name="T2" fmla="*/ 0 w 32"/>
              <a:gd name="T3" fmla="*/ 7 h 7"/>
              <a:gd name="T4" fmla="*/ 0 w 32"/>
              <a:gd name="T5" fmla="*/ 7 h 7"/>
              <a:gd name="T6" fmla="*/ 24 w 32"/>
              <a:gd name="T7" fmla="*/ 0 h 7"/>
              <a:gd name="T8" fmla="*/ 0 w 32"/>
              <a:gd name="T9" fmla="*/ 7 h 7"/>
              <a:gd name="T10" fmla="*/ 0 w 32"/>
              <a:gd name="T11" fmla="*/ 7 h 7"/>
              <a:gd name="T12" fmla="*/ 0 w 32"/>
              <a:gd name="T13" fmla="*/ 7 h 7"/>
              <a:gd name="T14" fmla="*/ 24 w 32"/>
              <a:gd name="T15" fmla="*/ 0 h 7"/>
              <a:gd name="T16" fmla="*/ 32 w 32"/>
              <a:gd name="T17" fmla="*/ 1 h 7"/>
              <a:gd name="T18" fmla="*/ 32 w 32"/>
              <a:gd name="T19" fmla="*/ 1 h 7"/>
              <a:gd name="T20" fmla="*/ 24 w 32"/>
              <a:gd name="T21" fmla="*/ 0 h 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32" h="7">
                <a:moveTo>
                  <a:pt x="0" y="7"/>
                </a:move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moveTo>
                  <a:pt x="24" y="0"/>
                </a:moveTo>
                <a:cubicBezTo>
                  <a:pt x="15" y="0"/>
                  <a:pt x="7" y="3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0" y="7"/>
                  <a:pt x="0" y="7"/>
                  <a:pt x="0" y="7"/>
                </a:cubicBezTo>
                <a:cubicBezTo>
                  <a:pt x="7" y="3"/>
                  <a:pt x="15" y="0"/>
                  <a:pt x="24" y="0"/>
                </a:cubicBezTo>
                <a:cubicBezTo>
                  <a:pt x="27" y="0"/>
                  <a:pt x="30" y="0"/>
                  <a:pt x="32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30" y="0"/>
                  <a:pt x="27" y="0"/>
                  <a:pt x="24" y="0"/>
                </a:cubicBezTo>
              </a:path>
            </a:pathLst>
          </a:custGeom>
          <a:solidFill>
            <a:srgbClr val="EBE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Freeform 25">
            <a:extLst>
              <a:ext uri="{FF2B5EF4-FFF2-40B4-BE49-F238E27FC236}">
                <a16:creationId xmlns:a16="http://schemas.microsoft.com/office/drawing/2014/main" id="{A9B17828-9295-483E-AAAE-36CF0478DB01}"/>
              </a:ext>
            </a:extLst>
          </p:cNvPr>
          <p:cNvSpPr>
            <a:spLocks/>
          </p:cNvSpPr>
          <p:nvPr/>
        </p:nvSpPr>
        <p:spPr bwMode="auto">
          <a:xfrm>
            <a:off x="9080500" y="6288088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361C46F8-233D-48CC-B56B-CCE766D14E0E}"/>
              </a:ext>
            </a:extLst>
          </p:cNvPr>
          <p:cNvSpPr>
            <a:spLocks/>
          </p:cNvSpPr>
          <p:nvPr/>
        </p:nvSpPr>
        <p:spPr bwMode="auto">
          <a:xfrm>
            <a:off x="9348788" y="6083300"/>
            <a:ext cx="193675" cy="150812"/>
          </a:xfrm>
          <a:custGeom>
            <a:avLst/>
            <a:gdLst>
              <a:gd name="T0" fmla="*/ 16 w 32"/>
              <a:gd name="T1" fmla="*/ 0 h 25"/>
              <a:gd name="T2" fmla="*/ 16 w 32"/>
              <a:gd name="T3" fmla="*/ 25 h 25"/>
              <a:gd name="T4" fmla="*/ 16 w 32"/>
              <a:gd name="T5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2" h="25">
                <a:moveTo>
                  <a:pt x="16" y="0"/>
                </a:moveTo>
                <a:cubicBezTo>
                  <a:pt x="0" y="0"/>
                  <a:pt x="0" y="25"/>
                  <a:pt x="16" y="25"/>
                </a:cubicBezTo>
                <a:cubicBezTo>
                  <a:pt x="32" y="25"/>
                  <a:pt x="32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Freeform 28">
            <a:extLst>
              <a:ext uri="{FF2B5EF4-FFF2-40B4-BE49-F238E27FC236}">
                <a16:creationId xmlns:a16="http://schemas.microsoft.com/office/drawing/2014/main" id="{689510DB-1812-48A7-92D7-C089713CEB65}"/>
              </a:ext>
            </a:extLst>
          </p:cNvPr>
          <p:cNvSpPr>
            <a:spLocks/>
          </p:cNvSpPr>
          <p:nvPr/>
        </p:nvSpPr>
        <p:spPr bwMode="auto">
          <a:xfrm>
            <a:off x="9686925" y="6149975"/>
            <a:ext cx="169863" cy="131762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2" name="Freeform 29">
            <a:extLst>
              <a:ext uri="{FF2B5EF4-FFF2-40B4-BE49-F238E27FC236}">
                <a16:creationId xmlns:a16="http://schemas.microsoft.com/office/drawing/2014/main" id="{87128427-94EC-47D0-B0B7-8682D222594A}"/>
              </a:ext>
            </a:extLst>
          </p:cNvPr>
          <p:cNvSpPr>
            <a:spLocks/>
          </p:cNvSpPr>
          <p:nvPr/>
        </p:nvSpPr>
        <p:spPr bwMode="auto">
          <a:xfrm>
            <a:off x="9882188" y="6318250"/>
            <a:ext cx="169863" cy="133350"/>
          </a:xfrm>
          <a:custGeom>
            <a:avLst/>
            <a:gdLst>
              <a:gd name="T0" fmla="*/ 16 w 28"/>
              <a:gd name="T1" fmla="*/ 0 h 22"/>
              <a:gd name="T2" fmla="*/ 16 w 28"/>
              <a:gd name="T3" fmla="*/ 22 h 22"/>
              <a:gd name="T4" fmla="*/ 16 w 28"/>
              <a:gd name="T5" fmla="*/ 0 h 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8" h="22">
                <a:moveTo>
                  <a:pt x="16" y="0"/>
                </a:moveTo>
                <a:cubicBezTo>
                  <a:pt x="0" y="0"/>
                  <a:pt x="0" y="22"/>
                  <a:pt x="16" y="22"/>
                </a:cubicBezTo>
                <a:cubicBezTo>
                  <a:pt x="28" y="22"/>
                  <a:pt x="28" y="0"/>
                  <a:pt x="16" y="0"/>
                </a:cubicBezTo>
                <a:close/>
              </a:path>
            </a:pathLst>
          </a:custGeom>
          <a:solidFill>
            <a:srgbClr val="FFA1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4" name="Freeform 122">
            <a:extLst>
              <a:ext uri="{FF2B5EF4-FFF2-40B4-BE49-F238E27FC236}">
                <a16:creationId xmlns:a16="http://schemas.microsoft.com/office/drawing/2014/main" id="{07D37D73-86C6-4247-AD1F-4070150FFDFC}"/>
              </a:ext>
            </a:extLst>
          </p:cNvPr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6" name="Oval 28">
            <a:extLst>
              <a:ext uri="{FF2B5EF4-FFF2-40B4-BE49-F238E27FC236}">
                <a16:creationId xmlns:a16="http://schemas.microsoft.com/office/drawing/2014/main" id="{4A90FFBC-D058-42A4-BAA6-480EF62B7A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82188" y="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04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F1F1D19-AD3D-4C80-AA6C-1AC855619C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8" b="14128"/>
          <a:stretch/>
        </p:blipFill>
        <p:spPr>
          <a:xfrm>
            <a:off x="2236617" y="2339389"/>
            <a:ext cx="7596358" cy="3627614"/>
          </a:xfrm>
          <a:prstGeom prst="roundRect">
            <a:avLst/>
          </a:prstGeom>
          <a:ln w="38100">
            <a:solidFill>
              <a:srgbClr val="FFC000"/>
            </a:solidFill>
          </a:ln>
        </p:spPr>
      </p:pic>
      <p:pic>
        <p:nvPicPr>
          <p:cNvPr id="51" name="Picture 50">
            <a:hlinkClick r:id="rId5" action="ppaction://hlinksldjump"/>
            <a:extLst>
              <a:ext uri="{FF2B5EF4-FFF2-40B4-BE49-F238E27FC236}">
                <a16:creationId xmlns:a16="http://schemas.microsoft.com/office/drawing/2014/main" id="{C7301491-41C6-473D-9DC1-5F0DEE83F7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4787" y="5389797"/>
            <a:ext cx="2400300" cy="1468203"/>
          </a:xfrm>
          <a:prstGeom prst="rect">
            <a:avLst/>
          </a:prstGeom>
        </p:spPr>
      </p:pic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D0BE7655-D995-43B3-B444-0A4939551DC2}"/>
              </a:ext>
            </a:extLst>
          </p:cNvPr>
          <p:cNvSpPr/>
          <p:nvPr/>
        </p:nvSpPr>
        <p:spPr>
          <a:xfrm>
            <a:off x="3467100" y="747713"/>
            <a:ext cx="5257800" cy="11620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Khu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thái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The Phoenix Garden</a:t>
            </a:r>
          </a:p>
        </p:txBody>
      </p:sp>
    </p:spTree>
    <p:extLst>
      <p:ext uri="{BB962C8B-B14F-4D97-AF65-F5344CB8AC3E}">
        <p14:creationId xmlns:p14="http://schemas.microsoft.com/office/powerpoint/2010/main" val="198681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236" y="-149433"/>
            <a:ext cx="7998645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548529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7089D4A4-7659-400F-8AFD-BC10F8F6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5817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D72B2F51-2E61-41CB-8D82-FB0BC8CF0C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183" cy="47061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4AA665A-CF50-4F16-8284-559114562D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31882"/>
          <a:stretch/>
        </p:blipFill>
        <p:spPr>
          <a:xfrm>
            <a:off x="3011233" y="5857399"/>
            <a:ext cx="6102625" cy="100060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D25BE4B-A7DE-4CB7-A722-E6F3BBC08B68}"/>
              </a:ext>
            </a:extLst>
          </p:cNvPr>
          <p:cNvSpPr/>
          <p:nvPr/>
        </p:nvSpPr>
        <p:spPr>
          <a:xfrm>
            <a:off x="5270933" y="4502942"/>
            <a:ext cx="1583222" cy="896780"/>
          </a:xfrm>
          <a:prstGeom prst="ellipse">
            <a:avLst/>
          </a:prstGeom>
          <a:solidFill>
            <a:srgbClr val="DB9F77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perspectiveRelaxed"/>
            <a:lightRig rig="twoPt" dir="t"/>
          </a:scene3d>
          <a:sp3d extrusionH="63500">
            <a:bevelT w="349250" h="1390650" prst="slope"/>
            <a:bevelB w="177800" h="222250"/>
            <a:contourClr>
              <a:srgbClr val="537FCE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EC8ADB1-71CD-48FA-A4B1-2A55F564ED5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373"/>
          <a:stretch/>
        </p:blipFill>
        <p:spPr>
          <a:xfrm>
            <a:off x="2606724" y="-692453"/>
            <a:ext cx="7110416" cy="665727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EAF7E31-5A05-4300-B096-9F5B344B7161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-563"/>
          <a:stretch>
            <a:fillRect/>
          </a:stretch>
        </p:blipFill>
        <p:spPr>
          <a:xfrm>
            <a:off x="5233416" y="4650289"/>
            <a:ext cx="1658256" cy="1814729"/>
          </a:xfrm>
          <a:custGeom>
            <a:avLst/>
            <a:gdLst>
              <a:gd name="connsiteX0" fmla="*/ 0 w 1658256"/>
              <a:gd name="connsiteY0" fmla="*/ 10157 h 1814729"/>
              <a:gd name="connsiteX1" fmla="*/ 645838 w 1658256"/>
              <a:gd name="connsiteY1" fmla="*/ 10157 h 1814729"/>
              <a:gd name="connsiteX2" fmla="*/ 573469 w 1658256"/>
              <a:gd name="connsiteY2" fmla="*/ 18036 h 1814729"/>
              <a:gd name="connsiteX3" fmla="*/ 173810 w 1658256"/>
              <a:gd name="connsiteY3" fmla="*/ 229512 h 1814729"/>
              <a:gd name="connsiteX4" fmla="*/ 828178 w 1658256"/>
              <a:gd name="connsiteY4" fmla="*/ 459024 h 1814729"/>
              <a:gd name="connsiteX5" fmla="*/ 1482546 w 1658256"/>
              <a:gd name="connsiteY5" fmla="*/ 229512 h 1814729"/>
              <a:gd name="connsiteX6" fmla="*/ 1082888 w 1658256"/>
              <a:gd name="connsiteY6" fmla="*/ 18036 h 1814729"/>
              <a:gd name="connsiteX7" fmla="*/ 1010519 w 1658256"/>
              <a:gd name="connsiteY7" fmla="*/ 10157 h 1814729"/>
              <a:gd name="connsiteX8" fmla="*/ 1658256 w 1658256"/>
              <a:gd name="connsiteY8" fmla="*/ 10157 h 1814729"/>
              <a:gd name="connsiteX9" fmla="*/ 1658256 w 1658256"/>
              <a:gd name="connsiteY9" fmla="*/ 1814729 h 1814729"/>
              <a:gd name="connsiteX10" fmla="*/ 0 w 1658256"/>
              <a:gd name="connsiteY10" fmla="*/ 1814729 h 1814729"/>
              <a:gd name="connsiteX11" fmla="*/ 828178 w 1658256"/>
              <a:gd name="connsiteY11" fmla="*/ 0 h 1814729"/>
              <a:gd name="connsiteX12" fmla="*/ 960056 w 1658256"/>
              <a:gd name="connsiteY12" fmla="*/ 4663 h 1814729"/>
              <a:gd name="connsiteX13" fmla="*/ 1010519 w 1658256"/>
              <a:gd name="connsiteY13" fmla="*/ 10157 h 1814729"/>
              <a:gd name="connsiteX14" fmla="*/ 645838 w 1658256"/>
              <a:gd name="connsiteY14" fmla="*/ 10157 h 1814729"/>
              <a:gd name="connsiteX15" fmla="*/ 696300 w 1658256"/>
              <a:gd name="connsiteY15" fmla="*/ 4663 h 1814729"/>
              <a:gd name="connsiteX16" fmla="*/ 828178 w 1658256"/>
              <a:gd name="connsiteY16" fmla="*/ 0 h 1814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658256" h="1814729">
                <a:moveTo>
                  <a:pt x="0" y="10157"/>
                </a:moveTo>
                <a:lnTo>
                  <a:pt x="645838" y="10157"/>
                </a:lnTo>
                <a:lnTo>
                  <a:pt x="573469" y="18036"/>
                </a:lnTo>
                <a:cubicBezTo>
                  <a:pt x="338606" y="52878"/>
                  <a:pt x="173810" y="134445"/>
                  <a:pt x="173810" y="229512"/>
                </a:cubicBezTo>
                <a:cubicBezTo>
                  <a:pt x="173810" y="356268"/>
                  <a:pt x="466781" y="459024"/>
                  <a:pt x="828178" y="459024"/>
                </a:cubicBezTo>
                <a:cubicBezTo>
                  <a:pt x="1189575" y="459024"/>
                  <a:pt x="1482546" y="356268"/>
                  <a:pt x="1482546" y="229512"/>
                </a:cubicBezTo>
                <a:cubicBezTo>
                  <a:pt x="1482546" y="134445"/>
                  <a:pt x="1317750" y="52878"/>
                  <a:pt x="1082888" y="18036"/>
                </a:cubicBezTo>
                <a:lnTo>
                  <a:pt x="1010519" y="10157"/>
                </a:lnTo>
                <a:lnTo>
                  <a:pt x="1658256" y="10157"/>
                </a:lnTo>
                <a:lnTo>
                  <a:pt x="1658256" y="1814729"/>
                </a:lnTo>
                <a:lnTo>
                  <a:pt x="0" y="1814729"/>
                </a:lnTo>
                <a:close/>
                <a:moveTo>
                  <a:pt x="828178" y="0"/>
                </a:moveTo>
                <a:cubicBezTo>
                  <a:pt x="873353" y="0"/>
                  <a:pt x="917458" y="1605"/>
                  <a:pt x="960056" y="4663"/>
                </a:cubicBezTo>
                <a:lnTo>
                  <a:pt x="1010519" y="10157"/>
                </a:lnTo>
                <a:lnTo>
                  <a:pt x="645838" y="10157"/>
                </a:lnTo>
                <a:lnTo>
                  <a:pt x="696300" y="4663"/>
                </a:lnTo>
                <a:cubicBezTo>
                  <a:pt x="738898" y="1605"/>
                  <a:pt x="783004" y="0"/>
                  <a:pt x="828178" y="0"/>
                </a:cubicBezTo>
                <a:close/>
              </a:path>
            </a:pathLst>
          </a:custGeom>
        </p:spPr>
      </p:pic>
      <p:pic>
        <p:nvPicPr>
          <p:cNvPr id="40" name="Picture 39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57F39EA8-8671-4081-806F-4C7C899B1BF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21" y="4823211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3" name="Picture 42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C66A2CA5-F280-4CED-B879-40107DDD621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049" y="4904254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4" name="Picture 43" descr="A picture containing text, sign, green&#10;&#10;Description automatically generated">
            <a:extLst>
              <a:ext uri="{FF2B5EF4-FFF2-40B4-BE49-F238E27FC236}">
                <a16:creationId xmlns:a16="http://schemas.microsoft.com/office/drawing/2014/main" id="{BCE721E7-1840-4A64-B3D5-6ADCD95CB2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391" y="4985297"/>
            <a:ext cx="1610019" cy="161001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1">
            <a:hlinkClick r:id="rId10" action="ppaction://hlinksldjump"/>
            <a:extLst>
              <a:ext uri="{FF2B5EF4-FFF2-40B4-BE49-F238E27FC236}">
                <a16:creationId xmlns:a16="http://schemas.microsoft.com/office/drawing/2014/main" id="{F63B61CD-F98E-4F22-8FD0-B8DF43C989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53506" y="3363922"/>
            <a:ext cx="890093" cy="1286367"/>
          </a:xfrm>
          <a:prstGeom prst="rect">
            <a:avLst/>
          </a:prstGeom>
        </p:spPr>
      </p:pic>
      <p:pic>
        <p:nvPicPr>
          <p:cNvPr id="12" name="2">
            <a:hlinkClick r:id="rId12" action="ppaction://hlinksldjump"/>
            <a:extLst>
              <a:ext uri="{FF2B5EF4-FFF2-40B4-BE49-F238E27FC236}">
                <a16:creationId xmlns:a16="http://schemas.microsoft.com/office/drawing/2014/main" id="{473F1335-4C4C-4B90-9D94-D384C944B4B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9719" y="542488"/>
            <a:ext cx="926672" cy="1286367"/>
          </a:xfrm>
          <a:prstGeom prst="rect">
            <a:avLst/>
          </a:prstGeom>
        </p:spPr>
      </p:pic>
      <p:pic>
        <p:nvPicPr>
          <p:cNvPr id="13" name="3">
            <a:hlinkClick r:id="rId14" action="ppaction://hlinksldjump"/>
            <a:extLst>
              <a:ext uri="{FF2B5EF4-FFF2-40B4-BE49-F238E27FC236}">
                <a16:creationId xmlns:a16="http://schemas.microsoft.com/office/drawing/2014/main" id="{8B33B527-37CD-4ACA-8A28-350AF934D54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631052" y="2712934"/>
            <a:ext cx="902286" cy="1286367"/>
          </a:xfrm>
          <a:prstGeom prst="rect">
            <a:avLst/>
          </a:prstGeom>
        </p:spPr>
      </p:pic>
      <p:pic>
        <p:nvPicPr>
          <p:cNvPr id="14" name="4">
            <a:hlinkClick r:id="rId16" action="ppaction://hlinksldjump"/>
            <a:extLst>
              <a:ext uri="{FF2B5EF4-FFF2-40B4-BE49-F238E27FC236}">
                <a16:creationId xmlns:a16="http://schemas.microsoft.com/office/drawing/2014/main" id="{EFEAAB10-C39B-49E3-A350-89E80DCBFB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25829" y="171911"/>
            <a:ext cx="963251" cy="1286367"/>
          </a:xfrm>
          <a:prstGeom prst="rect">
            <a:avLst/>
          </a:prstGeom>
        </p:spPr>
      </p:pic>
      <p:pic>
        <p:nvPicPr>
          <p:cNvPr id="15" name="5">
            <a:hlinkClick r:id="rId18" action="ppaction://hlinksldjump"/>
            <a:extLst>
              <a:ext uri="{FF2B5EF4-FFF2-40B4-BE49-F238E27FC236}">
                <a16:creationId xmlns:a16="http://schemas.microsoft.com/office/drawing/2014/main" id="{038AE0C3-5DA8-4DCD-A9A4-05545F63B59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829026" y="694100"/>
            <a:ext cx="902286" cy="1286367"/>
          </a:xfrm>
          <a:prstGeom prst="rect">
            <a:avLst/>
          </a:prstGeom>
        </p:spPr>
      </p:pic>
      <p:pic>
        <p:nvPicPr>
          <p:cNvPr id="18" name="6">
            <a:hlinkClick r:id="rId20" action="ppaction://hlinksldjump"/>
            <a:extLst>
              <a:ext uri="{FF2B5EF4-FFF2-40B4-BE49-F238E27FC236}">
                <a16:creationId xmlns:a16="http://schemas.microsoft.com/office/drawing/2014/main" id="{9B10511B-3654-4E21-8381-E4A35EC37CD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30934" y="2302052"/>
            <a:ext cx="938865" cy="1286367"/>
          </a:xfrm>
          <a:prstGeom prst="rect">
            <a:avLst/>
          </a:prstGeom>
        </p:spPr>
      </p:pic>
      <p:pic>
        <p:nvPicPr>
          <p:cNvPr id="19" name="7">
            <a:hlinkClick r:id="rId22" action="ppaction://hlinksldjump"/>
            <a:extLst>
              <a:ext uri="{FF2B5EF4-FFF2-40B4-BE49-F238E27FC236}">
                <a16:creationId xmlns:a16="http://schemas.microsoft.com/office/drawing/2014/main" id="{5EF47102-CC57-442B-A21F-D3FEEE296B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30961" y="3606263"/>
            <a:ext cx="871804" cy="1286367"/>
          </a:xfrm>
          <a:prstGeom prst="rect">
            <a:avLst/>
          </a:prstGeom>
        </p:spPr>
      </p:pic>
      <p:pic>
        <p:nvPicPr>
          <p:cNvPr id="22" name="8">
            <a:hlinkClick r:id="rId24" action="ppaction://hlinksldjump"/>
            <a:extLst>
              <a:ext uri="{FF2B5EF4-FFF2-40B4-BE49-F238E27FC236}">
                <a16:creationId xmlns:a16="http://schemas.microsoft.com/office/drawing/2014/main" id="{9B777BF2-F1C4-4D45-8FAB-19BBA0E1FE1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436245" y="1033072"/>
            <a:ext cx="944962" cy="1286367"/>
          </a:xfrm>
          <a:prstGeom prst="rect">
            <a:avLst/>
          </a:prstGeom>
        </p:spPr>
      </p:pic>
      <p:pic>
        <p:nvPicPr>
          <p:cNvPr id="23" name="9">
            <a:hlinkClick r:id="rId26" action="ppaction://hlinksldjump"/>
            <a:extLst>
              <a:ext uri="{FF2B5EF4-FFF2-40B4-BE49-F238E27FC236}">
                <a16:creationId xmlns:a16="http://schemas.microsoft.com/office/drawing/2014/main" id="{96BBFF38-0A0E-4739-A106-50A77CFB48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976069" y="1658612"/>
            <a:ext cx="920576" cy="1286367"/>
          </a:xfrm>
          <a:prstGeom prst="rect">
            <a:avLst/>
          </a:prstGeom>
        </p:spPr>
      </p:pic>
      <p:pic>
        <p:nvPicPr>
          <p:cNvPr id="24" name="10">
            <a:hlinkClick r:id="rId28" action="ppaction://hlinksldjump"/>
            <a:extLst>
              <a:ext uri="{FF2B5EF4-FFF2-40B4-BE49-F238E27FC236}">
                <a16:creationId xmlns:a16="http://schemas.microsoft.com/office/drawing/2014/main" id="{10B2A753-B750-432F-BB20-2A55659C4A9C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492384" y="2743461"/>
            <a:ext cx="1091279" cy="1286367"/>
          </a:xfrm>
          <a:prstGeom prst="rect">
            <a:avLst/>
          </a:prstGeom>
        </p:spPr>
      </p:pic>
      <p:sp>
        <p:nvSpPr>
          <p:cNvPr id="26" name="Action Button: Go Forward or Next 25">
            <a:hlinkClick r:id="rId30" action="ppaction://hlinksldjump" highlightClick="1"/>
            <a:extLst>
              <a:ext uri="{FF2B5EF4-FFF2-40B4-BE49-F238E27FC236}">
                <a16:creationId xmlns:a16="http://schemas.microsoft.com/office/drawing/2014/main" id="{C1642602-50DE-4A47-BBC9-E567E6769870}"/>
              </a:ext>
            </a:extLst>
          </p:cNvPr>
          <p:cNvSpPr/>
          <p:nvPr/>
        </p:nvSpPr>
        <p:spPr>
          <a:xfrm>
            <a:off x="11528499" y="6205555"/>
            <a:ext cx="663501" cy="687541"/>
          </a:xfrm>
          <a:prstGeom prst="actionButtonForwardNex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Chúc tết &amp;#8211; không lời-nhacchuongmp3.com">
            <a:hlinkClick r:id="" action="ppaction://media"/>
            <a:extLst>
              <a:ext uri="{FF2B5EF4-FFF2-40B4-BE49-F238E27FC236}">
                <a16:creationId xmlns:a16="http://schemas.microsoft.com/office/drawing/2014/main" id="{1B1386C0-D2FC-47CF-BB2C-52C2E98F0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5918250" y="-65685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337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0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41463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46FA4FCE-B89B-4323-8138-7EA3AC89E12A}"/>
              </a:ext>
            </a:extLst>
          </p:cNvPr>
          <p:cNvGrpSpPr/>
          <p:nvPr/>
        </p:nvGrpSpPr>
        <p:grpSpPr>
          <a:xfrm>
            <a:off x="4766802" y="382248"/>
            <a:ext cx="2658391" cy="2651845"/>
            <a:chOff x="4766802" y="382248"/>
            <a:chExt cx="2658391" cy="2651845"/>
          </a:xfrm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0BFAB2A1-5ADD-45B8-B5FA-C6B763A7E3E6}"/>
                </a:ext>
              </a:extLst>
            </p:cNvPr>
            <p:cNvSpPr/>
            <p:nvPr/>
          </p:nvSpPr>
          <p:spPr>
            <a:xfrm>
              <a:off x="4766802" y="1704897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D53737"/>
            </a:solidFill>
            <a:ln>
              <a:noFill/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E45D2AD9-7311-46D1-B37F-DDA61773E104}"/>
                </a:ext>
              </a:extLst>
            </p:cNvPr>
            <p:cNvSpPr/>
            <p:nvPr/>
          </p:nvSpPr>
          <p:spPr>
            <a:xfrm flipV="1">
              <a:off x="4766802" y="382248"/>
              <a:ext cx="2658391" cy="1329196"/>
            </a:xfrm>
            <a:custGeom>
              <a:avLst/>
              <a:gdLst>
                <a:gd name="connsiteX0" fmla="*/ 0 w 2174316"/>
                <a:gd name="connsiteY0" fmla="*/ 0 h 1087159"/>
                <a:gd name="connsiteX1" fmla="*/ 2174316 w 2174316"/>
                <a:gd name="connsiteY1" fmla="*/ 0 h 1087159"/>
                <a:gd name="connsiteX2" fmla="*/ 2174316 w 2174316"/>
                <a:gd name="connsiteY2" fmla="*/ 1 h 1087159"/>
                <a:gd name="connsiteX3" fmla="*/ 1087158 w 2174316"/>
                <a:gd name="connsiteY3" fmla="*/ 1087159 h 1087159"/>
                <a:gd name="connsiteX4" fmla="*/ 0 w 2174316"/>
                <a:gd name="connsiteY4" fmla="*/ 1 h 1087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74316" h="1087159">
                  <a:moveTo>
                    <a:pt x="0" y="0"/>
                  </a:moveTo>
                  <a:lnTo>
                    <a:pt x="2174316" y="0"/>
                  </a:lnTo>
                  <a:lnTo>
                    <a:pt x="2174316" y="1"/>
                  </a:lnTo>
                  <a:cubicBezTo>
                    <a:pt x="2174316" y="600422"/>
                    <a:pt x="1687579" y="1087159"/>
                    <a:pt x="1087158" y="1087159"/>
                  </a:cubicBezTo>
                  <a:cubicBezTo>
                    <a:pt x="486737" y="1087159"/>
                    <a:pt x="0" y="600422"/>
                    <a:pt x="0" y="1"/>
                  </a:cubicBezTo>
                  <a:close/>
                </a:path>
              </a:pathLst>
            </a:custGeom>
            <a:solidFill>
              <a:srgbClr val="537FCE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1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1.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nội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21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0BFAB2A1-5ADD-45B8-B5FA-C6B763A7E3E6}"/>
              </a:ext>
            </a:extLst>
          </p:cNvPr>
          <p:cNvSpPr/>
          <p:nvPr/>
        </p:nvSpPr>
        <p:spPr>
          <a:xfrm>
            <a:off x="4766802" y="1704897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D53737"/>
          </a:solidFill>
          <a:ln>
            <a:noFill/>
          </a:ln>
          <a:effectLst>
            <a:innerShdw blurRad="63500" dist="50800" dir="54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E45D2AD9-7311-46D1-B37F-DDA61773E104}"/>
              </a:ext>
            </a:extLst>
          </p:cNvPr>
          <p:cNvSpPr/>
          <p:nvPr/>
        </p:nvSpPr>
        <p:spPr>
          <a:xfrm flipV="1">
            <a:off x="4766802" y="382248"/>
            <a:ext cx="2658391" cy="1329196"/>
          </a:xfrm>
          <a:custGeom>
            <a:avLst/>
            <a:gdLst>
              <a:gd name="connsiteX0" fmla="*/ 0 w 2174316"/>
              <a:gd name="connsiteY0" fmla="*/ 0 h 1087159"/>
              <a:gd name="connsiteX1" fmla="*/ 2174316 w 2174316"/>
              <a:gd name="connsiteY1" fmla="*/ 0 h 1087159"/>
              <a:gd name="connsiteX2" fmla="*/ 2174316 w 2174316"/>
              <a:gd name="connsiteY2" fmla="*/ 1 h 1087159"/>
              <a:gd name="connsiteX3" fmla="*/ 1087158 w 2174316"/>
              <a:gd name="connsiteY3" fmla="*/ 1087159 h 1087159"/>
              <a:gd name="connsiteX4" fmla="*/ 0 w 2174316"/>
              <a:gd name="connsiteY4" fmla="*/ 1 h 1087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74316" h="1087159">
                <a:moveTo>
                  <a:pt x="0" y="0"/>
                </a:moveTo>
                <a:lnTo>
                  <a:pt x="2174316" y="0"/>
                </a:lnTo>
                <a:lnTo>
                  <a:pt x="2174316" y="1"/>
                </a:lnTo>
                <a:cubicBezTo>
                  <a:pt x="2174316" y="600422"/>
                  <a:pt x="1687579" y="1087159"/>
                  <a:pt x="1087158" y="1087159"/>
                </a:cubicBezTo>
                <a:cubicBezTo>
                  <a:pt x="486737" y="1087159"/>
                  <a:pt x="0" y="600422"/>
                  <a:pt x="0" y="1"/>
                </a:cubicBezTo>
                <a:close/>
              </a:path>
            </a:pathLst>
          </a:custGeom>
          <a:solidFill>
            <a:srgbClr val="FFFF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A8B1078F-9A73-43E0-ABB8-0C4965B9BCF0}"/>
              </a:ext>
            </a:extLst>
          </p:cNvPr>
          <p:cNvSpPr/>
          <p:nvPr/>
        </p:nvSpPr>
        <p:spPr>
          <a:xfrm>
            <a:off x="5285233" y="3100832"/>
            <a:ext cx="1621536" cy="1621536"/>
          </a:xfrm>
          <a:custGeom>
            <a:avLst/>
            <a:gdLst>
              <a:gd name="connsiteX0" fmla="*/ 810768 w 1621536"/>
              <a:gd name="connsiteY0" fmla="*/ 270372 h 1621536"/>
              <a:gd name="connsiteX1" fmla="*/ 270372 w 1621536"/>
              <a:gd name="connsiteY1" fmla="*/ 810768 h 1621536"/>
              <a:gd name="connsiteX2" fmla="*/ 810768 w 1621536"/>
              <a:gd name="connsiteY2" fmla="*/ 1351164 h 1621536"/>
              <a:gd name="connsiteX3" fmla="*/ 1351164 w 1621536"/>
              <a:gd name="connsiteY3" fmla="*/ 810768 h 1621536"/>
              <a:gd name="connsiteX4" fmla="*/ 810768 w 1621536"/>
              <a:gd name="connsiteY4" fmla="*/ 270372 h 1621536"/>
              <a:gd name="connsiteX5" fmla="*/ 810768 w 1621536"/>
              <a:gd name="connsiteY5" fmla="*/ 0 h 1621536"/>
              <a:gd name="connsiteX6" fmla="*/ 1621536 w 1621536"/>
              <a:gd name="connsiteY6" fmla="*/ 810768 h 1621536"/>
              <a:gd name="connsiteX7" fmla="*/ 810768 w 1621536"/>
              <a:gd name="connsiteY7" fmla="*/ 1621536 h 1621536"/>
              <a:gd name="connsiteX8" fmla="*/ 0 w 1621536"/>
              <a:gd name="connsiteY8" fmla="*/ 810768 h 1621536"/>
              <a:gd name="connsiteX9" fmla="*/ 810768 w 1621536"/>
              <a:gd name="connsiteY9" fmla="*/ 0 h 162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621536" h="1621536">
                <a:moveTo>
                  <a:pt x="810768" y="270372"/>
                </a:moveTo>
                <a:cubicBezTo>
                  <a:pt x="810768" y="568824"/>
                  <a:pt x="568824" y="810768"/>
                  <a:pt x="270372" y="810768"/>
                </a:cubicBezTo>
                <a:cubicBezTo>
                  <a:pt x="568824" y="810768"/>
                  <a:pt x="810768" y="1052712"/>
                  <a:pt x="810768" y="1351164"/>
                </a:cubicBezTo>
                <a:cubicBezTo>
                  <a:pt x="810768" y="1052712"/>
                  <a:pt x="1052712" y="810768"/>
                  <a:pt x="1351164" y="810768"/>
                </a:cubicBezTo>
                <a:cubicBezTo>
                  <a:pt x="1052712" y="810768"/>
                  <a:pt x="810768" y="568824"/>
                  <a:pt x="810768" y="270372"/>
                </a:cubicBezTo>
                <a:close/>
                <a:moveTo>
                  <a:pt x="810768" y="0"/>
                </a:moveTo>
                <a:cubicBezTo>
                  <a:pt x="1258543" y="0"/>
                  <a:pt x="1621536" y="362993"/>
                  <a:pt x="1621536" y="810768"/>
                </a:cubicBezTo>
                <a:cubicBezTo>
                  <a:pt x="1621536" y="1258543"/>
                  <a:pt x="1258543" y="1621536"/>
                  <a:pt x="810768" y="1621536"/>
                </a:cubicBezTo>
                <a:cubicBezTo>
                  <a:pt x="362993" y="1621536"/>
                  <a:pt x="0" y="1258543"/>
                  <a:pt x="0" y="810768"/>
                </a:cubicBezTo>
                <a:cubicBezTo>
                  <a:pt x="0" y="362993"/>
                  <a:pt x="362993" y="0"/>
                  <a:pt x="810768" y="0"/>
                </a:cubicBezTo>
                <a:close/>
              </a:path>
            </a:pathLst>
          </a:custGeom>
          <a:solidFill>
            <a:srgbClr val="FFC000"/>
          </a:solidFill>
          <a:ln w="76200">
            <a:solidFill>
              <a:schemeClr val="accent4">
                <a:lumMod val="75000"/>
              </a:schemeClr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E33259DE-8C4D-49F9-A7FA-31A46D1E90D2}"/>
              </a:ext>
            </a:extLst>
          </p:cNvPr>
          <p:cNvSpPr/>
          <p:nvPr/>
        </p:nvSpPr>
        <p:spPr>
          <a:xfrm>
            <a:off x="4766802" y="1704897"/>
            <a:ext cx="2658391" cy="4054745"/>
          </a:xfrm>
          <a:custGeom>
            <a:avLst/>
            <a:gdLst>
              <a:gd name="connsiteX0" fmla="*/ 2658391 w 2658391"/>
              <a:gd name="connsiteY0" fmla="*/ 1 h 4054745"/>
              <a:gd name="connsiteX1" fmla="*/ 2658391 w 2658391"/>
              <a:gd name="connsiteY1" fmla="*/ 4054745 h 4054745"/>
              <a:gd name="connsiteX2" fmla="*/ 1 w 2658391"/>
              <a:gd name="connsiteY2" fmla="*/ 4054745 h 4054745"/>
              <a:gd name="connsiteX3" fmla="*/ 1 w 2658391"/>
              <a:gd name="connsiteY3" fmla="*/ 21 h 4054745"/>
              <a:gd name="connsiteX4" fmla="*/ 6863 w 2658391"/>
              <a:gd name="connsiteY4" fmla="*/ 135904 h 4054745"/>
              <a:gd name="connsiteX5" fmla="*/ 1329196 w 2658391"/>
              <a:gd name="connsiteY5" fmla="*/ 1329196 h 4054745"/>
              <a:gd name="connsiteX6" fmla="*/ 2658391 w 2658391"/>
              <a:gd name="connsiteY6" fmla="*/ 1 h 4054745"/>
              <a:gd name="connsiteX7" fmla="*/ 0 w 2658391"/>
              <a:gd name="connsiteY7" fmla="*/ 0 h 4054745"/>
              <a:gd name="connsiteX8" fmla="*/ 1 w 2658391"/>
              <a:gd name="connsiteY8" fmla="*/ 0 h 4054745"/>
              <a:gd name="connsiteX9" fmla="*/ 1 w 2658391"/>
              <a:gd name="connsiteY9" fmla="*/ 21 h 4054745"/>
              <a:gd name="connsiteX10" fmla="*/ 0 w 2658391"/>
              <a:gd name="connsiteY10" fmla="*/ 1 h 4054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658391" h="4054745">
                <a:moveTo>
                  <a:pt x="2658391" y="1"/>
                </a:moveTo>
                <a:lnTo>
                  <a:pt x="2658391" y="4054745"/>
                </a:lnTo>
                <a:lnTo>
                  <a:pt x="1" y="4054745"/>
                </a:lnTo>
                <a:lnTo>
                  <a:pt x="1" y="21"/>
                </a:lnTo>
                <a:lnTo>
                  <a:pt x="6863" y="135904"/>
                </a:lnTo>
                <a:cubicBezTo>
                  <a:pt x="74931" y="806159"/>
                  <a:pt x="640982" y="1329196"/>
                  <a:pt x="1329196" y="1329196"/>
                </a:cubicBezTo>
                <a:cubicBezTo>
                  <a:pt x="2063290" y="1329196"/>
                  <a:pt x="2658391" y="734096"/>
                  <a:pt x="2658391" y="1"/>
                </a:cubicBezTo>
                <a:close/>
                <a:moveTo>
                  <a:pt x="0" y="0"/>
                </a:moveTo>
                <a:lnTo>
                  <a:pt x="1" y="0"/>
                </a:lnTo>
                <a:lnTo>
                  <a:pt x="1" y="21"/>
                </a:lnTo>
                <a:lnTo>
                  <a:pt x="0" y="1"/>
                </a:lnTo>
                <a:close/>
              </a:path>
            </a:pathLst>
          </a:custGeom>
          <a:solidFill>
            <a:srgbClr val="D537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Candombe" panose="02040603050506020204" pitchFamily="18" charset="0"/>
                <a:ea typeface="+mn-ea"/>
                <a:cs typeface="+mn-cs"/>
              </a:rPr>
              <a:t>2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E3E54B46-606F-48C4-9921-B19665A50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4" y="0"/>
            <a:ext cx="2168772" cy="21687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A578447-936F-44B8-9B2A-1105F9A08723}"/>
              </a:ext>
            </a:extLst>
          </p:cNvPr>
          <p:cNvSpPr/>
          <p:nvPr/>
        </p:nvSpPr>
        <p:spPr>
          <a:xfrm>
            <a:off x="1106213" y="2333297"/>
            <a:ext cx="9979573" cy="1839310"/>
          </a:xfrm>
          <a:prstGeom prst="rect">
            <a:avLst/>
          </a:prstGeom>
          <a:solidFill>
            <a:srgbClr val="D53737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63"/>
            <a:r>
              <a:rPr lang="en-US" sz="4000" dirty="0">
                <a:solidFill>
                  <a:prstClr val="white"/>
                </a:solidFill>
                <a:latin typeface="Calibri" panose="020F0502020204030204"/>
              </a:rPr>
              <a:t>2. </a:t>
            </a:r>
            <a:r>
              <a:rPr lang="vi-VN" sz="4000" dirty="0">
                <a:solidFill>
                  <a:prstClr val="white"/>
                </a:solidFill>
                <a:latin typeface="Calibri" panose="020F0502020204030204"/>
              </a:rPr>
              <a:t>Kể tên những người thuộc họ ngoại  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57221B5-C428-400B-B105-F89044BADEA4}"/>
              </a:ext>
            </a:extLst>
          </p:cNvPr>
          <p:cNvGrpSpPr/>
          <p:nvPr/>
        </p:nvGrpSpPr>
        <p:grpSpPr>
          <a:xfrm>
            <a:off x="823747" y="2019158"/>
            <a:ext cx="564932" cy="2465548"/>
            <a:chOff x="823747" y="2019158"/>
            <a:chExt cx="564932" cy="2465548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2D4B60-D740-4975-AA3C-13791DBFD6B3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2D3BB3C-FCB0-4AC0-991E-1513646167BC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98A87F5-1685-4FD0-A09D-60D3372CC42B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E42839D-B9F4-41A7-B7DA-6D56B05C72F0}"/>
              </a:ext>
            </a:extLst>
          </p:cNvPr>
          <p:cNvGrpSpPr/>
          <p:nvPr/>
        </p:nvGrpSpPr>
        <p:grpSpPr>
          <a:xfrm>
            <a:off x="10803320" y="2020178"/>
            <a:ext cx="564932" cy="2465548"/>
            <a:chOff x="823747" y="2019158"/>
            <a:chExt cx="564932" cy="246554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3EA670B-D453-442E-81BC-258FF0DE0FC8}"/>
                </a:ext>
              </a:extLst>
            </p:cNvPr>
            <p:cNvSpPr/>
            <p:nvPr/>
          </p:nvSpPr>
          <p:spPr>
            <a:xfrm>
              <a:off x="823747" y="2294467"/>
              <a:ext cx="564932" cy="19180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3B5B09-784B-49E4-9029-3CCF15213B55}"/>
                </a:ext>
              </a:extLst>
            </p:cNvPr>
            <p:cNvSpPr/>
            <p:nvPr/>
          </p:nvSpPr>
          <p:spPr>
            <a:xfrm>
              <a:off x="1015561" y="2019158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0134EAF-8C72-4E5A-A93C-5BE4039EB4DF}"/>
                </a:ext>
              </a:extLst>
            </p:cNvPr>
            <p:cNvSpPr/>
            <p:nvPr/>
          </p:nvSpPr>
          <p:spPr>
            <a:xfrm>
              <a:off x="1015560" y="4211437"/>
              <a:ext cx="181303" cy="27326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1806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7213 -0.00024 L -4.79167E-6 -4.07407E-6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.06065 L 0 -0.2162 " pathEditMode="relative" rAng="0" ptsTypes="AA">
                                      <p:cBhvr>
                                        <p:cTn id="3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8" grpId="0" animBg="1"/>
      <p:bldP spid="28" grpId="1" animBg="1"/>
      <p:bldP spid="20" grpId="0" animBg="1"/>
      <p:bldP spid="5" grpId="0" animBg="1"/>
      <p:bldP spid="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402">
      <a:dk1>
        <a:sysClr val="windowText" lastClr="000000"/>
      </a:dk1>
      <a:lt1>
        <a:sysClr val="window" lastClr="FFFFFF"/>
      </a:lt1>
      <a:dk2>
        <a:srgbClr val="5BAE96"/>
      </a:dk2>
      <a:lt2>
        <a:srgbClr val="83AA03"/>
      </a:lt2>
      <a:accent1>
        <a:srgbClr val="83AA03"/>
      </a:accent1>
      <a:accent2>
        <a:srgbClr val="5BAE96"/>
      </a:accent2>
      <a:accent3>
        <a:srgbClr val="83AA03"/>
      </a:accent3>
      <a:accent4>
        <a:srgbClr val="5BAE96"/>
      </a:accent4>
      <a:accent5>
        <a:srgbClr val="83AA03"/>
      </a:accent5>
      <a:accent6>
        <a:srgbClr val="5BAE96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222</Words>
  <Application>Microsoft Office PowerPoint</Application>
  <PresentationFormat>Widescreen</PresentationFormat>
  <Paragraphs>31</Paragraphs>
  <Slides>21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4" baseType="lpstr">
      <vt:lpstr>等线</vt:lpstr>
      <vt:lpstr>等线 Light</vt:lpstr>
      <vt:lpstr>Arial</vt:lpstr>
      <vt:lpstr>Arial Black</vt:lpstr>
      <vt:lpstr>Calibri</vt:lpstr>
      <vt:lpstr>Calibri Light</vt:lpstr>
      <vt:lpstr>Cambria</vt:lpstr>
      <vt:lpstr>UTM Candombe</vt:lpstr>
      <vt:lpstr>UTM Flamenco</vt:lpstr>
      <vt:lpstr>1_Office Theme</vt:lpstr>
      <vt:lpstr>5_Office 主题​​</vt:lpstr>
      <vt:lpstr>Office 主题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12</cp:revision>
  <dcterms:created xsi:type="dcterms:W3CDTF">2022-12-27T22:20:11Z</dcterms:created>
  <dcterms:modified xsi:type="dcterms:W3CDTF">2023-01-06T07:09:59Z</dcterms:modified>
</cp:coreProperties>
</file>