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4" r:id="rId3"/>
    <p:sldMasterId id="2147483706" r:id="rId4"/>
  </p:sldMasterIdLst>
  <p:notesMasterIdLst>
    <p:notesMasterId r:id="rId23"/>
  </p:notesMasterIdLst>
  <p:sldIdLst>
    <p:sldId id="2007577233" r:id="rId5"/>
    <p:sldId id="283" r:id="rId6"/>
    <p:sldId id="379" r:id="rId7"/>
    <p:sldId id="380" r:id="rId8"/>
    <p:sldId id="381" r:id="rId9"/>
    <p:sldId id="382" r:id="rId10"/>
    <p:sldId id="2007577235" r:id="rId11"/>
    <p:sldId id="2007577236" r:id="rId12"/>
    <p:sldId id="386" r:id="rId13"/>
    <p:sldId id="265" r:id="rId14"/>
    <p:sldId id="257" r:id="rId15"/>
    <p:sldId id="256" r:id="rId16"/>
    <p:sldId id="258" r:id="rId17"/>
    <p:sldId id="259" r:id="rId18"/>
    <p:sldId id="2007577237" r:id="rId19"/>
    <p:sldId id="261" r:id="rId20"/>
    <p:sldId id="262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1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FAB48-5899-4091-B672-35A434290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7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2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6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03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3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9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2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0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5A92-2D49-458F-A012-B0E3E38EBD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374374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78BD85-3A18-417C-A49E-5FC1CB243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5.xml"/><Relationship Id="rId18" Type="http://schemas.openxmlformats.org/officeDocument/2006/relationships/image" Target="../media/image39.gif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6.xml"/><Relationship Id="rId11" Type="http://schemas.openxmlformats.org/officeDocument/2006/relationships/slide" Target="slide17.xml"/><Relationship Id="rId5" Type="http://schemas.openxmlformats.org/officeDocument/2006/relationships/image" Target="../media/image31.png"/><Relationship Id="rId15" Type="http://schemas.openxmlformats.org/officeDocument/2006/relationships/slide" Target="slide13.xml"/><Relationship Id="rId10" Type="http://schemas.openxmlformats.org/officeDocument/2006/relationships/image" Target="../media/image34.png"/><Relationship Id="rId19" Type="http://schemas.openxmlformats.org/officeDocument/2006/relationships/slide" Target="slide18.xml"/><Relationship Id="rId4" Type="http://schemas.openxmlformats.org/officeDocument/2006/relationships/audio" Target="../media/audio2.wav"/><Relationship Id="rId9" Type="http://schemas.openxmlformats.org/officeDocument/2006/relationships/slide" Target="slide14.xml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1.png"/><Relationship Id="rId5" Type="http://schemas.microsoft.com/office/2007/relationships/media" Target="../media/media3.mp4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gif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3D7FC-92DF-489E-8300-47A4D0A0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496" y="1752193"/>
            <a:ext cx="2798307" cy="5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1701A-CC43-457B-9C44-58901646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84" y="2723717"/>
            <a:ext cx="758408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790575" y="66675"/>
            <a:ext cx="4352925" cy="103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bạn vì quên dội nước. Cảm ơn bạn đã nhắc nhở mình. Sau đó đi dội nước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quên làm mất vệ sinh, ảnh hưởng đến người khác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F454B-F258-46E0-9680-391DA1842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37" y="95250"/>
            <a:ext cx="5838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E9EC7C-EC93-451B-B3E4-8D98C75F1854}"/>
              </a:ext>
            </a:extLst>
          </p:cNvPr>
          <p:cNvSpPr/>
          <p:nvPr/>
        </p:nvSpPr>
        <p:spPr>
          <a:xfrm>
            <a:off x="2800350" y="3895725"/>
            <a:ext cx="7477125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32DA0579-D060-4FCF-8D5B-5020C20F3F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ABCEBA-AC87-4838-882E-E78E1C08E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49" y="-1"/>
            <a:ext cx="4543425" cy="35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bạn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rằng việc làm đó gây lãng phí vì hộp sữa còn nguyên, có những bạn không có sữa để uống. Bỏ đi như rác là không biết quý trọng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23F0D-CC9B-4FEB-9F00-409BABD92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96" y="219075"/>
            <a:ext cx="662460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431A0C-4D60-46AD-A221-069414F8C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44ABEC-5585-4823-99E5-A81BDB9D6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98A634-180A-42C8-879B-ED3C3A9F7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872" y="511492"/>
            <a:ext cx="4990500" cy="42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1268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486400" y="52567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A,B,C.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quyền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được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phần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thưởng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5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Quan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ốm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4089E35-D6C6-490F-9840-BE3CB0C3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2089278"/>
            <a:ext cx="6667500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E1A82-0402-45A5-A986-C9A0089796B6}"/>
              </a:ext>
            </a:extLst>
          </p:cNvPr>
          <p:cNvSpPr txBox="1"/>
          <p:nvPr/>
        </p:nvSpPr>
        <p:spPr>
          <a:xfrm>
            <a:off x="3390900" y="3656396"/>
            <a:ext cx="768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Chăn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endParaRPr lang="vi-V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17A57-13E2-4D2D-B84B-14A4ED0FB836}"/>
              </a:ext>
            </a:extLst>
          </p:cNvPr>
          <p:cNvSpPr txBox="1"/>
          <p:nvPr/>
        </p:nvSpPr>
        <p:spPr>
          <a:xfrm>
            <a:off x="3343275" y="5110040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nhôm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775C5-82E4-4FA9-9371-66493F8D45D4}"/>
              </a:ext>
            </a:extLst>
          </p:cNvPr>
          <p:cNvSpPr txBox="1"/>
          <p:nvPr/>
        </p:nvSpPr>
        <p:spPr>
          <a:xfrm>
            <a:off x="3343275" y="4373904"/>
            <a:ext cx="749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gang,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thép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88D407-8A29-4379-AA9A-416A03C1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43" y="212737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5BFD9-2A16-43C0-ABD8-DC7B59CB9184}"/>
              </a:ext>
            </a:extLst>
          </p:cNvPr>
          <p:cNvSpPr txBox="1"/>
          <p:nvPr/>
        </p:nvSpPr>
        <p:spPr>
          <a:xfrm>
            <a:off x="3856586" y="505657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5DE21-6038-4C88-9F60-A0A54AA01848}"/>
              </a:ext>
            </a:extLst>
          </p:cNvPr>
          <p:cNvSpPr txBox="1"/>
          <p:nvPr/>
        </p:nvSpPr>
        <p:spPr>
          <a:xfrm>
            <a:off x="3830761" y="317646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gốm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C02C1-8C9A-44F4-BDF8-21C78AFE58AF}"/>
              </a:ext>
            </a:extLst>
          </p:cNvPr>
          <p:cNvSpPr txBox="1"/>
          <p:nvPr/>
        </p:nvSpPr>
        <p:spPr>
          <a:xfrm>
            <a:off x="3860710" y="410720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551786" y="4104071"/>
            <a:ext cx="75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70210" y="50406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A0DC5D-E264-4930-BE6C-384228348264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296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cọc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…..?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6000" dirty="0" err="1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826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465</Words>
  <Application>Microsoft Office PowerPoint</Application>
  <PresentationFormat>Widescreen</PresentationFormat>
  <Paragraphs>42</Paragraphs>
  <Slides>18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Gluten</vt:lpstr>
      <vt:lpstr>Muli Regular Bold</vt:lpstr>
      <vt:lpstr>Sigmar One</vt:lpstr>
      <vt:lpstr>Times New Roman</vt:lpstr>
      <vt:lpstr>字魂59号-创粗黑</vt:lpstr>
      <vt:lpstr>Office 主题​​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1. Đâu là việc làm thể hiện của người thân trong gia đình?</vt:lpstr>
      <vt:lpstr>2. Đâu là tên một hoạt động sản xuất nông nghiệp?</vt:lpstr>
      <vt:lpstr>3. Đâu là tên một hoạt động sản xuất thủ công nghiệp?</vt:lpstr>
      <vt:lpstr>4. Đâu là việc em không nên làm khi đi tham quan?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2022-09-13T02:20:33Z</dcterms:created>
  <dcterms:modified xsi:type="dcterms:W3CDTF">2023-01-06T07:09:23Z</dcterms:modified>
</cp:coreProperties>
</file>