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5"/>
  </p:notesMasterIdLst>
  <p:sldIdLst>
    <p:sldId id="257" r:id="rId3"/>
    <p:sldId id="259" r:id="rId4"/>
    <p:sldId id="264" r:id="rId5"/>
    <p:sldId id="2637" r:id="rId6"/>
    <p:sldId id="2638" r:id="rId7"/>
    <p:sldId id="2640" r:id="rId8"/>
    <p:sldId id="2639" r:id="rId9"/>
    <p:sldId id="2641" r:id="rId10"/>
    <p:sldId id="2635" r:id="rId11"/>
    <p:sldId id="2642" r:id="rId12"/>
    <p:sldId id="283" r:id="rId13"/>
    <p:sldId id="25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33" y="1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B54DB3-6906-4767-947D-7CED3596C6A7}" type="datetimeFigureOut">
              <a:rPr lang="en-US" smtClean="0"/>
              <a:t>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6D733-6C6E-4890-A836-C13580BF747B}" type="slidenum">
              <a:rPr lang="en-US" smtClean="0"/>
              <a:t>‹#›</a:t>
            </a:fld>
            <a:endParaRPr lang="en-US"/>
          </a:p>
        </p:txBody>
      </p:sp>
    </p:spTree>
    <p:extLst>
      <p:ext uri="{BB962C8B-B14F-4D97-AF65-F5344CB8AC3E}">
        <p14:creationId xmlns:p14="http://schemas.microsoft.com/office/powerpoint/2010/main" val="1494954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62795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7BD4B6-2E37-4D35-B1F1-186F22042033}" type="slidenum">
              <a:rPr lang="zh-CN" altLang="en-US" smtClean="0"/>
              <a:t>10</a:t>
            </a:fld>
            <a:endParaRPr lang="zh-CN" altLang="en-US"/>
          </a:p>
        </p:txBody>
      </p:sp>
    </p:spTree>
    <p:extLst>
      <p:ext uri="{BB962C8B-B14F-4D97-AF65-F5344CB8AC3E}">
        <p14:creationId xmlns:p14="http://schemas.microsoft.com/office/powerpoint/2010/main" val="2772599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85579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72599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39663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42889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30430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2165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38103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1873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82909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40721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4038A4-591F-477D-BD11-664F7AA53E3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5D3C3DC-EDC8-4356-8EEF-E5799AAE5DF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8C74DE6-645D-47AA-9BB2-9DAFD99EF699}"/>
              </a:ext>
            </a:extLst>
          </p:cNvPr>
          <p:cNvSpPr>
            <a:spLocks noGrp="1"/>
          </p:cNvSpPr>
          <p:nvPr>
            <p:ph type="dt" sz="half" idx="10"/>
          </p:nvPr>
        </p:nvSpPr>
        <p:spPr>
          <a:xfrm>
            <a:off x="838200" y="6356350"/>
            <a:ext cx="2743200" cy="365125"/>
          </a:xfrm>
          <a:prstGeom prst="rect">
            <a:avLst/>
          </a:prstGeom>
        </p:spPr>
        <p:txBody>
          <a:bodyPr/>
          <a:lstStyle/>
          <a:p>
            <a:fld id="{15C87518-6E8A-41BB-A282-E8C0A2691D2E}" type="datetimeFigureOut">
              <a:rPr lang="zh-CN" altLang="en-US" smtClean="0"/>
              <a:t>2023/1/6</a:t>
            </a:fld>
            <a:endParaRPr lang="zh-CN" altLang="en-US"/>
          </a:p>
        </p:txBody>
      </p:sp>
      <p:sp>
        <p:nvSpPr>
          <p:cNvPr id="5" name="页脚占位符 4">
            <a:extLst>
              <a:ext uri="{FF2B5EF4-FFF2-40B4-BE49-F238E27FC236}">
                <a16:creationId xmlns:a16="http://schemas.microsoft.com/office/drawing/2014/main" id="{ED84D011-F31F-4B69-A976-4840C6EC7AE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BDF37CF-36AC-43A8-A0AD-874876A2E4F6}"/>
              </a:ext>
            </a:extLst>
          </p:cNvPr>
          <p:cNvSpPr>
            <a:spLocks noGrp="1"/>
          </p:cNvSpPr>
          <p:nvPr>
            <p:ph type="sldNum" sz="quarter" idx="12"/>
          </p:nvPr>
        </p:nvSpPr>
        <p:spPr>
          <a:xfrm>
            <a:off x="8610600" y="6356350"/>
            <a:ext cx="2743200" cy="365125"/>
          </a:xfrm>
          <a:prstGeom prst="rect">
            <a:avLst/>
          </a:prstGeom>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3090371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A5631A-E460-4C04-AB41-AF10572A5A5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4CE3954-A314-4439-B096-FB59A8FB27E8}"/>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B5E9A46-8396-467E-ADA2-6BC9696844B5}"/>
              </a:ext>
            </a:extLst>
          </p:cNvPr>
          <p:cNvSpPr>
            <a:spLocks noGrp="1"/>
          </p:cNvSpPr>
          <p:nvPr>
            <p:ph type="dt" sz="half" idx="10"/>
          </p:nvPr>
        </p:nvSpPr>
        <p:spPr>
          <a:xfrm>
            <a:off x="838200" y="6356350"/>
            <a:ext cx="2743200" cy="365125"/>
          </a:xfrm>
          <a:prstGeom prst="rect">
            <a:avLst/>
          </a:prstGeom>
        </p:spPr>
        <p:txBody>
          <a:bodyPr/>
          <a:lstStyle/>
          <a:p>
            <a:fld id="{15C87518-6E8A-41BB-A282-E8C0A2691D2E}" type="datetimeFigureOut">
              <a:rPr lang="zh-CN" altLang="en-US" smtClean="0"/>
              <a:t>2023/1/6</a:t>
            </a:fld>
            <a:endParaRPr lang="zh-CN" altLang="en-US"/>
          </a:p>
        </p:txBody>
      </p:sp>
      <p:sp>
        <p:nvSpPr>
          <p:cNvPr id="5" name="页脚占位符 4">
            <a:extLst>
              <a:ext uri="{FF2B5EF4-FFF2-40B4-BE49-F238E27FC236}">
                <a16:creationId xmlns:a16="http://schemas.microsoft.com/office/drawing/2014/main" id="{A0ED8C77-09EF-417A-9FE6-A336118817E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99EFDE8-6751-4837-A20C-FE7C312BA821}"/>
              </a:ext>
            </a:extLst>
          </p:cNvPr>
          <p:cNvSpPr>
            <a:spLocks noGrp="1"/>
          </p:cNvSpPr>
          <p:nvPr>
            <p:ph type="sldNum" sz="quarter" idx="12"/>
          </p:nvPr>
        </p:nvSpPr>
        <p:spPr>
          <a:xfrm>
            <a:off x="8610600" y="6356350"/>
            <a:ext cx="2743200" cy="365125"/>
          </a:xfrm>
          <a:prstGeom prst="rect">
            <a:avLst/>
          </a:prstGeom>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924838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047077D-C3E0-497F-801B-D5BF94ADCA26}"/>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35F4F83-7027-45FF-ACE1-2E1E8DF6F388}"/>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F6CE2E2-991F-4333-A418-CFA9B67FC2F4}"/>
              </a:ext>
            </a:extLst>
          </p:cNvPr>
          <p:cNvSpPr>
            <a:spLocks noGrp="1"/>
          </p:cNvSpPr>
          <p:nvPr>
            <p:ph type="dt" sz="half" idx="10"/>
          </p:nvPr>
        </p:nvSpPr>
        <p:spPr>
          <a:xfrm>
            <a:off x="838200" y="6356350"/>
            <a:ext cx="2743200" cy="365125"/>
          </a:xfrm>
          <a:prstGeom prst="rect">
            <a:avLst/>
          </a:prstGeom>
        </p:spPr>
        <p:txBody>
          <a:bodyPr/>
          <a:lstStyle/>
          <a:p>
            <a:fld id="{15C87518-6E8A-41BB-A282-E8C0A2691D2E}" type="datetimeFigureOut">
              <a:rPr lang="zh-CN" altLang="en-US" smtClean="0"/>
              <a:t>2023/1/6</a:t>
            </a:fld>
            <a:endParaRPr lang="zh-CN" altLang="en-US"/>
          </a:p>
        </p:txBody>
      </p:sp>
      <p:sp>
        <p:nvSpPr>
          <p:cNvPr id="5" name="页脚占位符 4">
            <a:extLst>
              <a:ext uri="{FF2B5EF4-FFF2-40B4-BE49-F238E27FC236}">
                <a16:creationId xmlns:a16="http://schemas.microsoft.com/office/drawing/2014/main" id="{6452777A-D977-4F98-A281-90CA0B571AA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1975CA4-110D-4659-BB72-F325839660E8}"/>
              </a:ext>
            </a:extLst>
          </p:cNvPr>
          <p:cNvSpPr>
            <a:spLocks noGrp="1"/>
          </p:cNvSpPr>
          <p:nvPr>
            <p:ph type="sldNum" sz="quarter" idx="12"/>
          </p:nvPr>
        </p:nvSpPr>
        <p:spPr>
          <a:xfrm>
            <a:off x="8610600" y="6356350"/>
            <a:ext cx="2743200" cy="365125"/>
          </a:xfrm>
          <a:prstGeom prst="rect">
            <a:avLst/>
          </a:prstGeom>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3508980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4038A4-591F-477D-BD11-664F7AA53E3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5D3C3DC-EDC8-4356-8EEF-E5799AAE5D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8C74DE6-645D-47AA-9BB2-9DAFD99EF699}"/>
              </a:ext>
            </a:extLst>
          </p:cNvPr>
          <p:cNvSpPr>
            <a:spLocks noGrp="1"/>
          </p:cNvSpPr>
          <p:nvPr>
            <p:ph type="dt" sz="half" idx="10"/>
          </p:nvPr>
        </p:nvSpPr>
        <p:spPr/>
        <p:txBody>
          <a:bodyPr/>
          <a:lstStyle/>
          <a:p>
            <a:fld id="{15C87518-6E8A-41BB-A282-E8C0A2691D2E}" type="datetimeFigureOut">
              <a:rPr lang="zh-CN" altLang="en-US" smtClean="0"/>
              <a:t>2023/1/6</a:t>
            </a:fld>
            <a:endParaRPr lang="zh-CN" altLang="en-US"/>
          </a:p>
        </p:txBody>
      </p:sp>
      <p:sp>
        <p:nvSpPr>
          <p:cNvPr id="5" name="页脚占位符 4">
            <a:extLst>
              <a:ext uri="{FF2B5EF4-FFF2-40B4-BE49-F238E27FC236}">
                <a16:creationId xmlns:a16="http://schemas.microsoft.com/office/drawing/2014/main" id="{ED84D011-F31F-4B69-A976-4840C6EC7AE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BDF37CF-36AC-43A8-A0AD-874876A2E4F6}"/>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2381456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81C743-640D-466B-861C-25880BB485E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C18204D-57F5-46D5-B9E5-D4D2FCB7FA43}"/>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9B247BF-0ABA-42DF-9E96-FDA8ADC46D54}"/>
              </a:ext>
            </a:extLst>
          </p:cNvPr>
          <p:cNvSpPr>
            <a:spLocks noGrp="1"/>
          </p:cNvSpPr>
          <p:nvPr>
            <p:ph type="dt" sz="half" idx="10"/>
          </p:nvPr>
        </p:nvSpPr>
        <p:spPr/>
        <p:txBody>
          <a:bodyPr/>
          <a:lstStyle/>
          <a:p>
            <a:fld id="{15C87518-6E8A-41BB-A282-E8C0A2691D2E}" type="datetimeFigureOut">
              <a:rPr lang="zh-CN" altLang="en-US" smtClean="0"/>
              <a:t>2023/1/6</a:t>
            </a:fld>
            <a:endParaRPr lang="zh-CN" altLang="en-US"/>
          </a:p>
        </p:txBody>
      </p:sp>
      <p:sp>
        <p:nvSpPr>
          <p:cNvPr id="5" name="页脚占位符 4">
            <a:extLst>
              <a:ext uri="{FF2B5EF4-FFF2-40B4-BE49-F238E27FC236}">
                <a16:creationId xmlns:a16="http://schemas.microsoft.com/office/drawing/2014/main" id="{825815E2-53BF-4418-8839-D6D14248913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84BD10-1F15-42CB-8CA5-F898C0C3B763}"/>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442479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6EB186-D419-4E9D-807A-3A3D67E7FCB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EA91E55-3E8F-4C12-BCD1-87FEB3C925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46871B94-6347-4DAD-AB2B-1520E9EBE5B4}"/>
              </a:ext>
            </a:extLst>
          </p:cNvPr>
          <p:cNvSpPr>
            <a:spLocks noGrp="1"/>
          </p:cNvSpPr>
          <p:nvPr>
            <p:ph type="dt" sz="half" idx="10"/>
          </p:nvPr>
        </p:nvSpPr>
        <p:spPr/>
        <p:txBody>
          <a:bodyPr/>
          <a:lstStyle/>
          <a:p>
            <a:fld id="{15C87518-6E8A-41BB-A282-E8C0A2691D2E}" type="datetimeFigureOut">
              <a:rPr lang="zh-CN" altLang="en-US" smtClean="0"/>
              <a:t>2023/1/6</a:t>
            </a:fld>
            <a:endParaRPr lang="zh-CN" altLang="en-US"/>
          </a:p>
        </p:txBody>
      </p:sp>
      <p:sp>
        <p:nvSpPr>
          <p:cNvPr id="5" name="页脚占位符 4">
            <a:extLst>
              <a:ext uri="{FF2B5EF4-FFF2-40B4-BE49-F238E27FC236}">
                <a16:creationId xmlns:a16="http://schemas.microsoft.com/office/drawing/2014/main" id="{6E76EECE-204E-4B42-99CD-1D50AB49D00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57BB3D4-8412-410C-B80C-155B9845EA8D}"/>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3870916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D5BBBB-3487-4F01-9FFC-AA2C7B98D7C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38103E6-B013-454F-8787-0FA8EEFD0824}"/>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B6F10A15-6E19-4965-AB40-BCFDD8D55C6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C72487C-325A-478F-A3EE-C343AA41342E}"/>
              </a:ext>
            </a:extLst>
          </p:cNvPr>
          <p:cNvSpPr>
            <a:spLocks noGrp="1"/>
          </p:cNvSpPr>
          <p:nvPr>
            <p:ph type="dt" sz="half" idx="10"/>
          </p:nvPr>
        </p:nvSpPr>
        <p:spPr/>
        <p:txBody>
          <a:bodyPr/>
          <a:lstStyle/>
          <a:p>
            <a:fld id="{15C87518-6E8A-41BB-A282-E8C0A2691D2E}" type="datetimeFigureOut">
              <a:rPr lang="zh-CN" altLang="en-US" smtClean="0"/>
              <a:t>2023/1/6</a:t>
            </a:fld>
            <a:endParaRPr lang="zh-CN" altLang="en-US"/>
          </a:p>
        </p:txBody>
      </p:sp>
      <p:sp>
        <p:nvSpPr>
          <p:cNvPr id="6" name="页脚占位符 5">
            <a:extLst>
              <a:ext uri="{FF2B5EF4-FFF2-40B4-BE49-F238E27FC236}">
                <a16:creationId xmlns:a16="http://schemas.microsoft.com/office/drawing/2014/main" id="{C181FAD8-1341-4F5A-AFF4-EDE74603F1A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C61B483-411D-4F77-B907-E53814FB025E}"/>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307829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AF7612-DDB6-4843-8AE4-3BD4A4D15F0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86DA841-0EB9-4E40-BEBF-5A09D235CD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4F13E23-30BE-4A3F-AB70-0E51ED47EDA9}"/>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65F264B-E0C0-44F6-878F-A54E11A76F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17A6558E-D3D4-445B-854B-0AEA0EDD3BA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863E6045-45B1-40D1-A88B-BE98F4D8C10E}"/>
              </a:ext>
            </a:extLst>
          </p:cNvPr>
          <p:cNvSpPr>
            <a:spLocks noGrp="1"/>
          </p:cNvSpPr>
          <p:nvPr>
            <p:ph type="dt" sz="half" idx="10"/>
          </p:nvPr>
        </p:nvSpPr>
        <p:spPr/>
        <p:txBody>
          <a:bodyPr/>
          <a:lstStyle/>
          <a:p>
            <a:fld id="{15C87518-6E8A-41BB-A282-E8C0A2691D2E}" type="datetimeFigureOut">
              <a:rPr lang="zh-CN" altLang="en-US" smtClean="0"/>
              <a:t>2023/1/6</a:t>
            </a:fld>
            <a:endParaRPr lang="zh-CN" altLang="en-US"/>
          </a:p>
        </p:txBody>
      </p:sp>
      <p:sp>
        <p:nvSpPr>
          <p:cNvPr id="8" name="页脚占位符 7">
            <a:extLst>
              <a:ext uri="{FF2B5EF4-FFF2-40B4-BE49-F238E27FC236}">
                <a16:creationId xmlns:a16="http://schemas.microsoft.com/office/drawing/2014/main" id="{547CADAE-934C-453A-9C14-F6B348CA384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37A830B-4E7E-4E46-B58A-CE2DE32C6D9D}"/>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
        <p:nvSpPr>
          <p:cNvPr id="11" name="TextBox 10"/>
          <p:cNvSpPr txBox="1"/>
          <p:nvPr userDrawn="1"/>
        </p:nvSpPr>
        <p:spPr>
          <a:xfrm>
            <a:off x="1728091" y="6499459"/>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684392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80A0AF-4117-4142-A4A7-D7BEEC67696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9E410F6-1D4F-414A-90A6-3DB5B9A32E0E}"/>
              </a:ext>
            </a:extLst>
          </p:cNvPr>
          <p:cNvSpPr>
            <a:spLocks noGrp="1"/>
          </p:cNvSpPr>
          <p:nvPr>
            <p:ph type="dt" sz="half" idx="10"/>
          </p:nvPr>
        </p:nvSpPr>
        <p:spPr/>
        <p:txBody>
          <a:bodyPr/>
          <a:lstStyle/>
          <a:p>
            <a:fld id="{15C87518-6E8A-41BB-A282-E8C0A2691D2E}" type="datetimeFigureOut">
              <a:rPr lang="zh-CN" altLang="en-US" smtClean="0"/>
              <a:t>2023/1/6</a:t>
            </a:fld>
            <a:endParaRPr lang="zh-CN" altLang="en-US"/>
          </a:p>
        </p:txBody>
      </p:sp>
      <p:sp>
        <p:nvSpPr>
          <p:cNvPr id="4" name="页脚占位符 3">
            <a:extLst>
              <a:ext uri="{FF2B5EF4-FFF2-40B4-BE49-F238E27FC236}">
                <a16:creationId xmlns:a16="http://schemas.microsoft.com/office/drawing/2014/main" id="{CFF837EF-1E3A-4C36-B0CD-052A30626D7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33E9974-0AD2-48A9-B057-CD1FEE379F84}"/>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14667241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6E41E7F2-9BB6-4DC2-9ABE-B240D0172E55}"/>
              </a:ext>
            </a:extLst>
          </p:cNvPr>
          <p:cNvSpPr/>
          <p:nvPr userDrawn="1"/>
        </p:nvSpPr>
        <p:spPr>
          <a:xfrm>
            <a:off x="0" y="0"/>
            <a:ext cx="12192000" cy="379830"/>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3E58E570-954C-4195-B0FE-A3EB41B53C51}"/>
              </a:ext>
            </a:extLst>
          </p:cNvPr>
          <p:cNvSpPr/>
          <p:nvPr userDrawn="1"/>
        </p:nvSpPr>
        <p:spPr>
          <a:xfrm>
            <a:off x="0" y="419684"/>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a:extLst>
              <a:ext uri="{FF2B5EF4-FFF2-40B4-BE49-F238E27FC236}">
                <a16:creationId xmlns:a16="http://schemas.microsoft.com/office/drawing/2014/main" id="{7574D5CA-BEB1-4816-8068-CB90E5522A8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spTree>
    <p:extLst>
      <p:ext uri="{BB962C8B-B14F-4D97-AF65-F5344CB8AC3E}">
        <p14:creationId xmlns:p14="http://schemas.microsoft.com/office/powerpoint/2010/main" val="1926736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6819BD-8A45-4322-BEEB-C59638D8C3D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ABF4CB7-6A5B-4951-8CE1-86550A109C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C4588B8C-B4E8-4ABE-B577-6FA4AA4ADA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4E22710-99C7-4955-A943-7237C39BAA03}"/>
              </a:ext>
            </a:extLst>
          </p:cNvPr>
          <p:cNvSpPr>
            <a:spLocks noGrp="1"/>
          </p:cNvSpPr>
          <p:nvPr>
            <p:ph type="dt" sz="half" idx="10"/>
          </p:nvPr>
        </p:nvSpPr>
        <p:spPr/>
        <p:txBody>
          <a:bodyPr/>
          <a:lstStyle/>
          <a:p>
            <a:fld id="{15C87518-6E8A-41BB-A282-E8C0A2691D2E}" type="datetimeFigureOut">
              <a:rPr lang="zh-CN" altLang="en-US" smtClean="0"/>
              <a:t>2023/1/6</a:t>
            </a:fld>
            <a:endParaRPr lang="zh-CN" altLang="en-US"/>
          </a:p>
        </p:txBody>
      </p:sp>
      <p:sp>
        <p:nvSpPr>
          <p:cNvPr id="6" name="页脚占位符 5">
            <a:extLst>
              <a:ext uri="{FF2B5EF4-FFF2-40B4-BE49-F238E27FC236}">
                <a16:creationId xmlns:a16="http://schemas.microsoft.com/office/drawing/2014/main" id="{B7AC8D82-56D9-461D-96F7-1439EE24FFD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AF972B9-D37D-4274-853B-60876E3CAEEE}"/>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3979903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81C743-640D-466B-861C-25880BB485E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C18204D-57F5-46D5-B9E5-D4D2FCB7FA4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9B247BF-0ABA-42DF-9E96-FDA8ADC46D54}"/>
              </a:ext>
            </a:extLst>
          </p:cNvPr>
          <p:cNvSpPr>
            <a:spLocks noGrp="1"/>
          </p:cNvSpPr>
          <p:nvPr>
            <p:ph type="dt" sz="half" idx="10"/>
          </p:nvPr>
        </p:nvSpPr>
        <p:spPr>
          <a:xfrm>
            <a:off x="838200" y="6356350"/>
            <a:ext cx="2743200" cy="365125"/>
          </a:xfrm>
          <a:prstGeom prst="rect">
            <a:avLst/>
          </a:prstGeom>
        </p:spPr>
        <p:txBody>
          <a:bodyPr/>
          <a:lstStyle/>
          <a:p>
            <a:fld id="{15C87518-6E8A-41BB-A282-E8C0A2691D2E}" type="datetimeFigureOut">
              <a:rPr lang="zh-CN" altLang="en-US" smtClean="0"/>
              <a:t>2023/1/6</a:t>
            </a:fld>
            <a:endParaRPr lang="zh-CN" altLang="en-US"/>
          </a:p>
        </p:txBody>
      </p:sp>
      <p:sp>
        <p:nvSpPr>
          <p:cNvPr id="5" name="页脚占位符 4">
            <a:extLst>
              <a:ext uri="{FF2B5EF4-FFF2-40B4-BE49-F238E27FC236}">
                <a16:creationId xmlns:a16="http://schemas.microsoft.com/office/drawing/2014/main" id="{825815E2-53BF-4418-8839-D6D14248913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E84BD10-1F15-42CB-8CA5-F898C0C3B763}"/>
              </a:ext>
            </a:extLst>
          </p:cNvPr>
          <p:cNvSpPr>
            <a:spLocks noGrp="1"/>
          </p:cNvSpPr>
          <p:nvPr>
            <p:ph type="sldNum" sz="quarter" idx="12"/>
          </p:nvPr>
        </p:nvSpPr>
        <p:spPr>
          <a:xfrm>
            <a:off x="8610600" y="6356350"/>
            <a:ext cx="2743200" cy="365125"/>
          </a:xfrm>
          <a:prstGeom prst="rect">
            <a:avLst/>
          </a:prstGeom>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1119896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B04D66-A2E6-46A2-89DA-6DEBE6025A6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DE599FB-E329-4B17-ABF4-A81B748EA6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4BE1A5F-F835-4B88-B375-8163A9C04D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6E7995F-EE09-46BA-96C2-A6AA728B8F07}"/>
              </a:ext>
            </a:extLst>
          </p:cNvPr>
          <p:cNvSpPr>
            <a:spLocks noGrp="1"/>
          </p:cNvSpPr>
          <p:nvPr>
            <p:ph type="dt" sz="half" idx="10"/>
          </p:nvPr>
        </p:nvSpPr>
        <p:spPr/>
        <p:txBody>
          <a:bodyPr/>
          <a:lstStyle/>
          <a:p>
            <a:fld id="{15C87518-6E8A-41BB-A282-E8C0A2691D2E}" type="datetimeFigureOut">
              <a:rPr lang="zh-CN" altLang="en-US" smtClean="0"/>
              <a:t>2023/1/6</a:t>
            </a:fld>
            <a:endParaRPr lang="zh-CN" altLang="en-US"/>
          </a:p>
        </p:txBody>
      </p:sp>
      <p:sp>
        <p:nvSpPr>
          <p:cNvPr id="6" name="页脚占位符 5">
            <a:extLst>
              <a:ext uri="{FF2B5EF4-FFF2-40B4-BE49-F238E27FC236}">
                <a16:creationId xmlns:a16="http://schemas.microsoft.com/office/drawing/2014/main" id="{6CD9BD8C-7955-4ACD-B8F7-13A97672442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7A4C4FB-507D-4D06-87FB-B223A857AECC}"/>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324272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A5631A-E460-4C04-AB41-AF10572A5A5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4CE3954-A314-4439-B096-FB59A8FB27E8}"/>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B5E9A46-8396-467E-ADA2-6BC9696844B5}"/>
              </a:ext>
            </a:extLst>
          </p:cNvPr>
          <p:cNvSpPr>
            <a:spLocks noGrp="1"/>
          </p:cNvSpPr>
          <p:nvPr>
            <p:ph type="dt" sz="half" idx="10"/>
          </p:nvPr>
        </p:nvSpPr>
        <p:spPr/>
        <p:txBody>
          <a:bodyPr/>
          <a:lstStyle/>
          <a:p>
            <a:fld id="{15C87518-6E8A-41BB-A282-E8C0A2691D2E}" type="datetimeFigureOut">
              <a:rPr lang="zh-CN" altLang="en-US" smtClean="0"/>
              <a:t>2023/1/6</a:t>
            </a:fld>
            <a:endParaRPr lang="zh-CN" altLang="en-US"/>
          </a:p>
        </p:txBody>
      </p:sp>
      <p:sp>
        <p:nvSpPr>
          <p:cNvPr id="5" name="页脚占位符 4">
            <a:extLst>
              <a:ext uri="{FF2B5EF4-FFF2-40B4-BE49-F238E27FC236}">
                <a16:creationId xmlns:a16="http://schemas.microsoft.com/office/drawing/2014/main" id="{A0ED8C77-09EF-417A-9FE6-A336118817E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99EFDE8-6751-4837-A20C-FE7C312BA821}"/>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820641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047077D-C3E0-497F-801B-D5BF94ADCA2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35F4F83-7027-45FF-ACE1-2E1E8DF6F388}"/>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F6CE2E2-991F-4333-A418-CFA9B67FC2F4}"/>
              </a:ext>
            </a:extLst>
          </p:cNvPr>
          <p:cNvSpPr>
            <a:spLocks noGrp="1"/>
          </p:cNvSpPr>
          <p:nvPr>
            <p:ph type="dt" sz="half" idx="10"/>
          </p:nvPr>
        </p:nvSpPr>
        <p:spPr/>
        <p:txBody>
          <a:bodyPr/>
          <a:lstStyle/>
          <a:p>
            <a:fld id="{15C87518-6E8A-41BB-A282-E8C0A2691D2E}" type="datetimeFigureOut">
              <a:rPr lang="zh-CN" altLang="en-US" smtClean="0"/>
              <a:t>2023/1/6</a:t>
            </a:fld>
            <a:endParaRPr lang="zh-CN" altLang="en-US"/>
          </a:p>
        </p:txBody>
      </p:sp>
      <p:sp>
        <p:nvSpPr>
          <p:cNvPr id="5" name="页脚占位符 4">
            <a:extLst>
              <a:ext uri="{FF2B5EF4-FFF2-40B4-BE49-F238E27FC236}">
                <a16:creationId xmlns:a16="http://schemas.microsoft.com/office/drawing/2014/main" id="{6452777A-D977-4F98-A281-90CA0B571AA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1975CA4-110D-4659-BB72-F325839660E8}"/>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3376796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6EB186-D419-4E9D-807A-3A3D67E7FCB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EA91E55-3E8F-4C12-BCD1-87FEB3C9256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46871B94-6347-4DAD-AB2B-1520E9EBE5B4}"/>
              </a:ext>
            </a:extLst>
          </p:cNvPr>
          <p:cNvSpPr>
            <a:spLocks noGrp="1"/>
          </p:cNvSpPr>
          <p:nvPr>
            <p:ph type="dt" sz="half" idx="10"/>
          </p:nvPr>
        </p:nvSpPr>
        <p:spPr>
          <a:xfrm>
            <a:off x="838200" y="6356350"/>
            <a:ext cx="2743200" cy="365125"/>
          </a:xfrm>
          <a:prstGeom prst="rect">
            <a:avLst/>
          </a:prstGeom>
        </p:spPr>
        <p:txBody>
          <a:bodyPr/>
          <a:lstStyle/>
          <a:p>
            <a:fld id="{15C87518-6E8A-41BB-A282-E8C0A2691D2E}" type="datetimeFigureOut">
              <a:rPr lang="zh-CN" altLang="en-US" smtClean="0"/>
              <a:t>2023/1/6</a:t>
            </a:fld>
            <a:endParaRPr lang="zh-CN" altLang="en-US"/>
          </a:p>
        </p:txBody>
      </p:sp>
      <p:sp>
        <p:nvSpPr>
          <p:cNvPr id="5" name="页脚占位符 4">
            <a:extLst>
              <a:ext uri="{FF2B5EF4-FFF2-40B4-BE49-F238E27FC236}">
                <a16:creationId xmlns:a16="http://schemas.microsoft.com/office/drawing/2014/main" id="{6E76EECE-204E-4B42-99CD-1D50AB49D00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57BB3D4-8412-410C-B80C-155B9845EA8D}"/>
              </a:ext>
            </a:extLst>
          </p:cNvPr>
          <p:cNvSpPr>
            <a:spLocks noGrp="1"/>
          </p:cNvSpPr>
          <p:nvPr>
            <p:ph type="sldNum" sz="quarter" idx="12"/>
          </p:nvPr>
        </p:nvSpPr>
        <p:spPr>
          <a:xfrm>
            <a:off x="8610600" y="6356350"/>
            <a:ext cx="2743200" cy="365125"/>
          </a:xfrm>
          <a:prstGeom prst="rect">
            <a:avLst/>
          </a:prstGeom>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2762118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D5BBBB-3487-4F01-9FFC-AA2C7B98D7C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38103E6-B013-454F-8787-0FA8EEFD0824}"/>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B6F10A15-6E19-4965-AB40-BCFDD8D55C6E}"/>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C72487C-325A-478F-A3EE-C343AA41342E}"/>
              </a:ext>
            </a:extLst>
          </p:cNvPr>
          <p:cNvSpPr>
            <a:spLocks noGrp="1"/>
          </p:cNvSpPr>
          <p:nvPr>
            <p:ph type="dt" sz="half" idx="10"/>
          </p:nvPr>
        </p:nvSpPr>
        <p:spPr>
          <a:xfrm>
            <a:off x="838200" y="6356350"/>
            <a:ext cx="2743200" cy="365125"/>
          </a:xfrm>
          <a:prstGeom prst="rect">
            <a:avLst/>
          </a:prstGeom>
        </p:spPr>
        <p:txBody>
          <a:bodyPr/>
          <a:lstStyle/>
          <a:p>
            <a:fld id="{15C87518-6E8A-41BB-A282-E8C0A2691D2E}" type="datetimeFigureOut">
              <a:rPr lang="zh-CN" altLang="en-US" smtClean="0"/>
              <a:t>2023/1/6</a:t>
            </a:fld>
            <a:endParaRPr lang="zh-CN" altLang="en-US"/>
          </a:p>
        </p:txBody>
      </p:sp>
      <p:sp>
        <p:nvSpPr>
          <p:cNvPr id="6" name="页脚占位符 5">
            <a:extLst>
              <a:ext uri="{FF2B5EF4-FFF2-40B4-BE49-F238E27FC236}">
                <a16:creationId xmlns:a16="http://schemas.microsoft.com/office/drawing/2014/main" id="{C181FAD8-1341-4F5A-AFF4-EDE74603F1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C61B483-411D-4F77-B907-E53814FB025E}"/>
              </a:ext>
            </a:extLst>
          </p:cNvPr>
          <p:cNvSpPr>
            <a:spLocks noGrp="1"/>
          </p:cNvSpPr>
          <p:nvPr>
            <p:ph type="sldNum" sz="quarter" idx="12"/>
          </p:nvPr>
        </p:nvSpPr>
        <p:spPr>
          <a:xfrm>
            <a:off x="8610600" y="6356350"/>
            <a:ext cx="2743200" cy="365125"/>
          </a:xfrm>
          <a:prstGeom prst="rect">
            <a:avLst/>
          </a:prstGeom>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811679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AF7612-DDB6-4843-8AE4-3BD4A4D15F0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86DA841-0EB9-4E40-BEBF-5A09D235CD5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4F13E23-30BE-4A3F-AB70-0E51ED47EDA9}"/>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65F264B-E0C0-44F6-878F-A54E11A76FB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17A6558E-D3D4-445B-854B-0AEA0EDD3BAC}"/>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863E6045-45B1-40D1-A88B-BE98F4D8C10E}"/>
              </a:ext>
            </a:extLst>
          </p:cNvPr>
          <p:cNvSpPr>
            <a:spLocks noGrp="1"/>
          </p:cNvSpPr>
          <p:nvPr>
            <p:ph type="dt" sz="half" idx="10"/>
          </p:nvPr>
        </p:nvSpPr>
        <p:spPr>
          <a:xfrm>
            <a:off x="838200" y="6356350"/>
            <a:ext cx="2743200" cy="365125"/>
          </a:xfrm>
          <a:prstGeom prst="rect">
            <a:avLst/>
          </a:prstGeom>
        </p:spPr>
        <p:txBody>
          <a:bodyPr/>
          <a:lstStyle/>
          <a:p>
            <a:fld id="{15C87518-6E8A-41BB-A282-E8C0A2691D2E}" type="datetimeFigureOut">
              <a:rPr lang="zh-CN" altLang="en-US" smtClean="0"/>
              <a:t>2023/1/6</a:t>
            </a:fld>
            <a:endParaRPr lang="zh-CN" altLang="en-US"/>
          </a:p>
        </p:txBody>
      </p:sp>
      <p:sp>
        <p:nvSpPr>
          <p:cNvPr id="8" name="页脚占位符 7">
            <a:extLst>
              <a:ext uri="{FF2B5EF4-FFF2-40B4-BE49-F238E27FC236}">
                <a16:creationId xmlns:a16="http://schemas.microsoft.com/office/drawing/2014/main" id="{547CADAE-934C-453A-9C14-F6B348CA384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37A830B-4E7E-4E46-B58A-CE2DE32C6D9D}"/>
              </a:ext>
            </a:extLst>
          </p:cNvPr>
          <p:cNvSpPr>
            <a:spLocks noGrp="1"/>
          </p:cNvSpPr>
          <p:nvPr>
            <p:ph type="sldNum" sz="quarter" idx="12"/>
          </p:nvPr>
        </p:nvSpPr>
        <p:spPr>
          <a:xfrm>
            <a:off x="8610600" y="6356350"/>
            <a:ext cx="2743200" cy="365125"/>
          </a:xfrm>
          <a:prstGeom prst="rect">
            <a:avLst/>
          </a:prstGeom>
        </p:spPr>
        <p:txBody>
          <a:bodyPr/>
          <a:lstStyle/>
          <a:p>
            <a:fld id="{4DE821D5-859A-48F5-8522-80C2AEFEFC60}" type="slidenum">
              <a:rPr lang="zh-CN" altLang="en-US" smtClean="0"/>
              <a:t>‹#›</a:t>
            </a:fld>
            <a:endParaRPr lang="zh-CN" altLang="en-US"/>
          </a:p>
        </p:txBody>
      </p:sp>
      <p:sp>
        <p:nvSpPr>
          <p:cNvPr id="11" name="TextBox 10"/>
          <p:cNvSpPr txBox="1"/>
          <p:nvPr userDrawn="1"/>
        </p:nvSpPr>
        <p:spPr>
          <a:xfrm>
            <a:off x="1728091" y="6499459"/>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694940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80A0AF-4117-4142-A4A7-D7BEEC67696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9E410F6-1D4F-414A-90A6-3DB5B9A32E0E}"/>
              </a:ext>
            </a:extLst>
          </p:cNvPr>
          <p:cNvSpPr>
            <a:spLocks noGrp="1"/>
          </p:cNvSpPr>
          <p:nvPr>
            <p:ph type="dt" sz="half" idx="10"/>
          </p:nvPr>
        </p:nvSpPr>
        <p:spPr>
          <a:xfrm>
            <a:off x="838200" y="6356350"/>
            <a:ext cx="2743200" cy="365125"/>
          </a:xfrm>
          <a:prstGeom prst="rect">
            <a:avLst/>
          </a:prstGeom>
        </p:spPr>
        <p:txBody>
          <a:bodyPr/>
          <a:lstStyle/>
          <a:p>
            <a:fld id="{15C87518-6E8A-41BB-A282-E8C0A2691D2E}" type="datetimeFigureOut">
              <a:rPr lang="zh-CN" altLang="en-US" smtClean="0"/>
              <a:t>2023/1/6</a:t>
            </a:fld>
            <a:endParaRPr lang="zh-CN" altLang="en-US"/>
          </a:p>
        </p:txBody>
      </p:sp>
      <p:sp>
        <p:nvSpPr>
          <p:cNvPr id="4" name="页脚占位符 3">
            <a:extLst>
              <a:ext uri="{FF2B5EF4-FFF2-40B4-BE49-F238E27FC236}">
                <a16:creationId xmlns:a16="http://schemas.microsoft.com/office/drawing/2014/main" id="{CFF837EF-1E3A-4C36-B0CD-052A30626D7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833E9974-0AD2-48A9-B057-CD1FEE379F84}"/>
              </a:ext>
            </a:extLst>
          </p:cNvPr>
          <p:cNvSpPr>
            <a:spLocks noGrp="1"/>
          </p:cNvSpPr>
          <p:nvPr>
            <p:ph type="sldNum" sz="quarter" idx="12"/>
          </p:nvPr>
        </p:nvSpPr>
        <p:spPr>
          <a:xfrm>
            <a:off x="8610600" y="6356350"/>
            <a:ext cx="2743200" cy="365125"/>
          </a:xfrm>
          <a:prstGeom prst="rect">
            <a:avLst/>
          </a:prstGeom>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3410944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6E41E7F2-9BB6-4DC2-9ABE-B240D0172E55}"/>
              </a:ext>
            </a:extLst>
          </p:cNvPr>
          <p:cNvSpPr/>
          <p:nvPr userDrawn="1"/>
        </p:nvSpPr>
        <p:spPr>
          <a:xfrm>
            <a:off x="0" y="0"/>
            <a:ext cx="12192000" cy="379830"/>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3E58E570-954C-4195-B0FE-A3EB41B53C51}"/>
              </a:ext>
            </a:extLst>
          </p:cNvPr>
          <p:cNvSpPr/>
          <p:nvPr userDrawn="1"/>
        </p:nvSpPr>
        <p:spPr>
          <a:xfrm>
            <a:off x="0" y="419684"/>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a:extLst>
              <a:ext uri="{FF2B5EF4-FFF2-40B4-BE49-F238E27FC236}">
                <a16:creationId xmlns:a16="http://schemas.microsoft.com/office/drawing/2014/main" id="{7574D5CA-BEB1-4816-8068-CB90E5522A8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spTree>
    <p:extLst>
      <p:ext uri="{BB962C8B-B14F-4D97-AF65-F5344CB8AC3E}">
        <p14:creationId xmlns:p14="http://schemas.microsoft.com/office/powerpoint/2010/main" val="496738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6819BD-8A45-4322-BEEB-C59638D8C3D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ABF4CB7-6A5B-4951-8CE1-86550A109C3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C4588B8C-B4E8-4ABE-B577-6FA4AA4ADA7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4E22710-99C7-4955-A943-7237C39BAA03}"/>
              </a:ext>
            </a:extLst>
          </p:cNvPr>
          <p:cNvSpPr>
            <a:spLocks noGrp="1"/>
          </p:cNvSpPr>
          <p:nvPr>
            <p:ph type="dt" sz="half" idx="10"/>
          </p:nvPr>
        </p:nvSpPr>
        <p:spPr>
          <a:xfrm>
            <a:off x="838200" y="6356350"/>
            <a:ext cx="2743200" cy="365125"/>
          </a:xfrm>
          <a:prstGeom prst="rect">
            <a:avLst/>
          </a:prstGeom>
        </p:spPr>
        <p:txBody>
          <a:bodyPr/>
          <a:lstStyle/>
          <a:p>
            <a:fld id="{15C87518-6E8A-41BB-A282-E8C0A2691D2E}" type="datetimeFigureOut">
              <a:rPr lang="zh-CN" altLang="en-US" smtClean="0"/>
              <a:t>2023/1/6</a:t>
            </a:fld>
            <a:endParaRPr lang="zh-CN" altLang="en-US"/>
          </a:p>
        </p:txBody>
      </p:sp>
      <p:sp>
        <p:nvSpPr>
          <p:cNvPr id="6" name="页脚占位符 5">
            <a:extLst>
              <a:ext uri="{FF2B5EF4-FFF2-40B4-BE49-F238E27FC236}">
                <a16:creationId xmlns:a16="http://schemas.microsoft.com/office/drawing/2014/main" id="{B7AC8D82-56D9-461D-96F7-1439EE24FFD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9AF972B9-D37D-4274-853B-60876E3CAEEE}"/>
              </a:ext>
            </a:extLst>
          </p:cNvPr>
          <p:cNvSpPr>
            <a:spLocks noGrp="1"/>
          </p:cNvSpPr>
          <p:nvPr>
            <p:ph type="sldNum" sz="quarter" idx="12"/>
          </p:nvPr>
        </p:nvSpPr>
        <p:spPr>
          <a:xfrm>
            <a:off x="8610600" y="6356350"/>
            <a:ext cx="2743200" cy="365125"/>
          </a:xfrm>
          <a:prstGeom prst="rect">
            <a:avLst/>
          </a:prstGeom>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1454292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B04D66-A2E6-46A2-89DA-6DEBE6025A6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DE599FB-E329-4B17-ABF4-A81B748EA6E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4BE1A5F-F835-4B88-B375-8163A9C04D5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6E7995F-EE09-46BA-96C2-A6AA728B8F07}"/>
              </a:ext>
            </a:extLst>
          </p:cNvPr>
          <p:cNvSpPr>
            <a:spLocks noGrp="1"/>
          </p:cNvSpPr>
          <p:nvPr>
            <p:ph type="dt" sz="half" idx="10"/>
          </p:nvPr>
        </p:nvSpPr>
        <p:spPr>
          <a:xfrm>
            <a:off x="838200" y="6356350"/>
            <a:ext cx="2743200" cy="365125"/>
          </a:xfrm>
          <a:prstGeom prst="rect">
            <a:avLst/>
          </a:prstGeom>
        </p:spPr>
        <p:txBody>
          <a:bodyPr/>
          <a:lstStyle/>
          <a:p>
            <a:fld id="{15C87518-6E8A-41BB-A282-E8C0A2691D2E}" type="datetimeFigureOut">
              <a:rPr lang="zh-CN" altLang="en-US" smtClean="0"/>
              <a:t>2023/1/6</a:t>
            </a:fld>
            <a:endParaRPr lang="zh-CN" altLang="en-US"/>
          </a:p>
        </p:txBody>
      </p:sp>
      <p:sp>
        <p:nvSpPr>
          <p:cNvPr id="6" name="页脚占位符 5">
            <a:extLst>
              <a:ext uri="{FF2B5EF4-FFF2-40B4-BE49-F238E27FC236}">
                <a16:creationId xmlns:a16="http://schemas.microsoft.com/office/drawing/2014/main" id="{6CD9BD8C-7955-4ACD-B8F7-13A97672442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97A4C4FB-507D-4D06-87FB-B223A857AECC}"/>
              </a:ext>
            </a:extLst>
          </p:cNvPr>
          <p:cNvSpPr>
            <a:spLocks noGrp="1"/>
          </p:cNvSpPr>
          <p:nvPr>
            <p:ph type="sldNum" sz="quarter" idx="12"/>
          </p:nvPr>
        </p:nvSpPr>
        <p:spPr>
          <a:xfrm>
            <a:off x="8610600" y="6356350"/>
            <a:ext cx="2743200" cy="365125"/>
          </a:xfrm>
          <a:prstGeom prst="rect">
            <a:avLst/>
          </a:prstGeom>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394711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10979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EACB17D-52E4-442F-9D3C-E6FCF1B008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C0277A2-05CC-41AD-89AE-87C71DA5BF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8786444-2196-460D-A003-4E186886DB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87518-6E8A-41BB-A282-E8C0A2691D2E}" type="datetimeFigureOut">
              <a:rPr lang="zh-CN" altLang="en-US" smtClean="0"/>
              <a:t>2023/1/6</a:t>
            </a:fld>
            <a:endParaRPr lang="zh-CN" altLang="en-US"/>
          </a:p>
        </p:txBody>
      </p:sp>
      <p:sp>
        <p:nvSpPr>
          <p:cNvPr id="5" name="页脚占位符 4">
            <a:extLst>
              <a:ext uri="{FF2B5EF4-FFF2-40B4-BE49-F238E27FC236}">
                <a16:creationId xmlns:a16="http://schemas.microsoft.com/office/drawing/2014/main" id="{2D6C7D9F-1C8A-40B0-A1F9-5ABD35BFDD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3E5731B1-A7F4-4245-BC73-FE90F2E067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821D5-859A-48F5-8522-80C2AEFEFC60}" type="slidenum">
              <a:rPr lang="zh-CN" altLang="en-US" smtClean="0"/>
              <a:t>‹#›</a:t>
            </a:fld>
            <a:endParaRPr lang="zh-CN" altLang="en-US"/>
          </a:p>
        </p:txBody>
      </p:sp>
      <p:pic>
        <p:nvPicPr>
          <p:cNvPr id="7" name="Picture 6">
            <a:extLst>
              <a:ext uri="{FF2B5EF4-FFF2-40B4-BE49-F238E27FC236}">
                <a16:creationId xmlns:a16="http://schemas.microsoft.com/office/drawing/2014/main" id="{F41EFF70-7618-4F5D-A3C5-CA09AC9B9B8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895553" y="413960"/>
            <a:ext cx="5351206" cy="5351206"/>
          </a:xfrm>
          <a:prstGeom prst="ellipse">
            <a:avLst/>
          </a:prstGeom>
          <a:ln>
            <a:noFill/>
          </a:ln>
          <a:effectLst>
            <a:softEdge rad="112500"/>
          </a:effectLst>
        </p:spPr>
      </p:pic>
      <p:pic>
        <p:nvPicPr>
          <p:cNvPr id="8" name="Picture 7">
            <a:extLst>
              <a:ext uri="{FF2B5EF4-FFF2-40B4-BE49-F238E27FC236}">
                <a16:creationId xmlns:a16="http://schemas.microsoft.com/office/drawing/2014/main" id="{340FBD17-7F30-41F6-846B-54F069BB6C9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248947" y="-7471063"/>
            <a:ext cx="5351206" cy="5351206"/>
          </a:xfrm>
          <a:prstGeom prst="ellipse">
            <a:avLst/>
          </a:prstGeom>
          <a:ln>
            <a:noFill/>
          </a:ln>
          <a:effectLst>
            <a:softEdge rad="112500"/>
          </a:effectLst>
        </p:spPr>
      </p:pic>
      <p:pic>
        <p:nvPicPr>
          <p:cNvPr id="9" name="Picture 8">
            <a:extLst>
              <a:ext uri="{FF2B5EF4-FFF2-40B4-BE49-F238E27FC236}">
                <a16:creationId xmlns:a16="http://schemas.microsoft.com/office/drawing/2014/main" id="{B6926053-5088-4F44-BDFE-934794AB282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736347" y="710157"/>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A54886FD-B36D-452E-A9E0-E89BF5FFB2F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308733" y="8977857"/>
            <a:ext cx="5351206" cy="5351206"/>
          </a:xfrm>
          <a:prstGeom prst="ellipse">
            <a:avLst/>
          </a:prstGeom>
          <a:ln>
            <a:noFill/>
          </a:ln>
          <a:effectLst>
            <a:softEdge rad="112500"/>
          </a:effectLst>
        </p:spPr>
      </p:pic>
    </p:spTree>
    <p:extLst>
      <p:ext uri="{BB962C8B-B14F-4D97-AF65-F5344CB8AC3E}">
        <p14:creationId xmlns:p14="http://schemas.microsoft.com/office/powerpoint/2010/main" val="21381219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27584F26-81B6-413E-915A-A3CBAE8E59A7}"/>
              </a:ext>
            </a:extLst>
          </p:cNvPr>
          <p:cNvSpPr/>
          <p:nvPr/>
        </p:nvSpPr>
        <p:spPr>
          <a:xfrm>
            <a:off x="0" y="4009292"/>
            <a:ext cx="12192000" cy="2848708"/>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8" name="图片 7">
            <a:extLst>
              <a:ext uri="{FF2B5EF4-FFF2-40B4-BE49-F238E27FC236}">
                <a16:creationId xmlns:a16="http://schemas.microsoft.com/office/drawing/2014/main" id="{A82CD2A2-5739-4140-B375-1FF0D03FD886}"/>
              </a:ext>
            </a:extLst>
          </p:cNvPr>
          <p:cNvPicPr>
            <a:picLocks noChangeAspect="1"/>
          </p:cNvPicPr>
          <p:nvPr/>
        </p:nvPicPr>
        <p:blipFill rotWithShape="1">
          <a:blip r:embed="rId3">
            <a:extLst>
              <a:ext uri="{28A0092B-C50C-407E-A947-70E740481C1C}">
                <a14:useLocalDpi xmlns:a14="http://schemas.microsoft.com/office/drawing/2010/main" val="0"/>
              </a:ext>
            </a:extLst>
          </a:blip>
          <a:srcRect r="52925"/>
          <a:stretch/>
        </p:blipFill>
        <p:spPr>
          <a:xfrm>
            <a:off x="3354" y="0"/>
            <a:ext cx="5355908" cy="6858000"/>
          </a:xfrm>
          <a:prstGeom prst="rect">
            <a:avLst/>
          </a:prstGeom>
        </p:spPr>
      </p:pic>
      <p:pic>
        <p:nvPicPr>
          <p:cNvPr id="11" name="图片 10">
            <a:extLst>
              <a:ext uri="{FF2B5EF4-FFF2-40B4-BE49-F238E27FC236}">
                <a16:creationId xmlns:a16="http://schemas.microsoft.com/office/drawing/2014/main" id="{428F2E1C-8BB7-4C4D-9EB6-D7D6E0E317AD}"/>
              </a:ext>
            </a:extLst>
          </p:cNvPr>
          <p:cNvPicPr>
            <a:picLocks noChangeAspect="1"/>
          </p:cNvPicPr>
          <p:nvPr/>
        </p:nvPicPr>
        <p:blipFill rotWithShape="1">
          <a:blip r:embed="rId4">
            <a:extLst>
              <a:ext uri="{28A0092B-C50C-407E-A947-70E740481C1C}">
                <a14:useLocalDpi xmlns:a14="http://schemas.microsoft.com/office/drawing/2010/main" val="0"/>
              </a:ext>
            </a:extLst>
          </a:blip>
          <a:srcRect l="37333" t="18051" r="49575" b="34155"/>
          <a:stretch/>
        </p:blipFill>
        <p:spPr>
          <a:xfrm>
            <a:off x="10893082" y="-59048"/>
            <a:ext cx="1298918" cy="3277772"/>
          </a:xfrm>
          <a:prstGeom prst="rect">
            <a:avLst/>
          </a:prstGeom>
        </p:spPr>
      </p:pic>
      <p:sp>
        <p:nvSpPr>
          <p:cNvPr id="9" name="Rounded Rectangle 3">
            <a:extLst>
              <a:ext uri="{FF2B5EF4-FFF2-40B4-BE49-F238E27FC236}">
                <a16:creationId xmlns:a16="http://schemas.microsoft.com/office/drawing/2014/main" id="{5917CBD8-BDF7-42A5-A07A-497F1FAE2B7F}"/>
              </a:ext>
            </a:extLst>
          </p:cNvPr>
          <p:cNvSpPr/>
          <p:nvPr/>
        </p:nvSpPr>
        <p:spPr>
          <a:xfrm>
            <a:off x="5313364" y="1036917"/>
            <a:ext cx="5579718" cy="596339"/>
          </a:xfrm>
          <a:prstGeom prst="roundRect">
            <a:avLst/>
          </a:prstGeom>
          <a:solidFill>
            <a:schemeClr val="lt1">
              <a:alpha val="91000"/>
            </a:schemeClr>
          </a:soli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err="1">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Thứ</a:t>
            </a:r>
            <a:r>
              <a:rPr kumimoji="0" lang="en-US" altLang="zh-CN" sz="2800" b="0" i="0" u="none" strike="noStrike" kern="1200" cap="none" spc="0" normalizeH="0" baseline="0" noProof="0" dirty="0">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 … </a:t>
            </a:r>
            <a:r>
              <a:rPr kumimoji="0" lang="en-US" altLang="zh-CN" sz="2800" b="0" i="0" u="none" strike="noStrike" kern="1200" cap="none" spc="0" normalizeH="0" baseline="0" noProof="0" dirty="0" err="1">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ngày</a:t>
            </a:r>
            <a:r>
              <a:rPr kumimoji="0" lang="en-US" altLang="zh-CN" sz="2800" b="0" i="0" u="none" strike="noStrike" kern="1200" cap="none" spc="0" normalizeH="0" baseline="0" noProof="0" dirty="0">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 … </a:t>
            </a:r>
            <a:r>
              <a:rPr kumimoji="0" lang="en-US" altLang="zh-CN" sz="2800" b="0" i="0" u="none" strike="noStrike" kern="1200" cap="none" spc="0" normalizeH="0" baseline="0" noProof="0" dirty="0" err="1">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tháng</a:t>
            </a:r>
            <a:r>
              <a:rPr kumimoji="0" lang="en-US" altLang="zh-CN" sz="2800" b="0" i="0" u="none" strike="noStrike" kern="1200" cap="none" spc="0" normalizeH="0" baseline="0" noProof="0" dirty="0">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 </a:t>
            </a:r>
            <a:r>
              <a:rPr kumimoji="0" lang="en-US" altLang="zh-CN" sz="2800" b="0" i="0" u="none" strike="noStrike" kern="1200" cap="none" spc="0" normalizeH="0" baseline="0" noProof="0" dirty="0" err="1">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năm</a:t>
            </a:r>
            <a:r>
              <a:rPr kumimoji="0" lang="en-US" altLang="zh-CN" sz="2800" b="0" i="0" u="none" strike="noStrike" kern="1200" cap="none" spc="0" normalizeH="0" baseline="0" noProof="0" dirty="0">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 2022</a:t>
            </a:r>
            <a:endParaRPr kumimoji="0" lang="zh-CN" altLang="en-US" sz="2800" b="0" i="0" u="none" strike="noStrike" kern="1200" cap="none" spc="0" normalizeH="0" baseline="0" noProof="0" dirty="0">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p:txBody>
      </p:sp>
      <p:grpSp>
        <p:nvGrpSpPr>
          <p:cNvPr id="10" name="Group 9">
            <a:extLst>
              <a:ext uri="{FF2B5EF4-FFF2-40B4-BE49-F238E27FC236}">
                <a16:creationId xmlns:a16="http://schemas.microsoft.com/office/drawing/2014/main" id="{CA1FB374-B4BA-4796-8719-C38A85EC0ED2}"/>
              </a:ext>
            </a:extLst>
          </p:cNvPr>
          <p:cNvGrpSpPr/>
          <p:nvPr/>
        </p:nvGrpSpPr>
        <p:grpSpPr>
          <a:xfrm>
            <a:off x="6240196" y="1913155"/>
            <a:ext cx="3726053" cy="1863025"/>
            <a:chOff x="5878217" y="1066411"/>
            <a:chExt cx="3726053" cy="1863025"/>
          </a:xfrm>
        </p:grpSpPr>
        <p:pic>
          <p:nvPicPr>
            <p:cNvPr id="12" name="图片 9">
              <a:extLst>
                <a:ext uri="{FF2B5EF4-FFF2-40B4-BE49-F238E27FC236}">
                  <a16:creationId xmlns:a16="http://schemas.microsoft.com/office/drawing/2014/main" id="{71E5AEC2-CEEA-4033-AD01-5665CD4569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8217" y="1066411"/>
              <a:ext cx="3726053" cy="1863025"/>
            </a:xfrm>
            <a:prstGeom prst="rect">
              <a:avLst/>
            </a:prstGeom>
          </p:spPr>
        </p:pic>
        <p:pic>
          <p:nvPicPr>
            <p:cNvPr id="15" name="Picture 14" descr="Text, logo&#10;&#10;Description automatically generated">
              <a:extLst>
                <a:ext uri="{FF2B5EF4-FFF2-40B4-BE49-F238E27FC236}">
                  <a16:creationId xmlns:a16="http://schemas.microsoft.com/office/drawing/2014/main" id="{D696EE8B-AD54-4AC1-9F84-3090963420C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96200" y="1626208"/>
              <a:ext cx="2890086" cy="1069581"/>
            </a:xfrm>
            <a:prstGeom prst="rect">
              <a:avLst/>
            </a:prstGeom>
          </p:spPr>
        </p:pic>
      </p:grpSp>
      <p:pic>
        <p:nvPicPr>
          <p:cNvPr id="5" name="Picture 4">
            <a:extLst>
              <a:ext uri="{FF2B5EF4-FFF2-40B4-BE49-F238E27FC236}">
                <a16:creationId xmlns:a16="http://schemas.microsoft.com/office/drawing/2014/main" id="{3606629A-4680-472A-8D9A-637820B76D93}"/>
              </a:ext>
            </a:extLst>
          </p:cNvPr>
          <p:cNvPicPr>
            <a:picLocks noChangeAspect="1"/>
          </p:cNvPicPr>
          <p:nvPr/>
        </p:nvPicPr>
        <p:blipFill>
          <a:blip r:embed="rId7"/>
          <a:stretch>
            <a:fillRect/>
          </a:stretch>
        </p:blipFill>
        <p:spPr>
          <a:xfrm>
            <a:off x="4119140" y="4089100"/>
            <a:ext cx="7968163" cy="2097206"/>
          </a:xfrm>
          <a:prstGeom prst="rect">
            <a:avLst/>
          </a:prstGeom>
        </p:spPr>
      </p:pic>
    </p:spTree>
    <p:extLst>
      <p:ext uri="{BB962C8B-B14F-4D97-AF65-F5344CB8AC3E}">
        <p14:creationId xmlns:p14="http://schemas.microsoft.com/office/powerpoint/2010/main" val="369083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outVertical)">
                                      <p:cBhvr>
                                        <p:cTn id="21" dur="1100"/>
                                        <p:tgtEl>
                                          <p:spTgt spid="9"/>
                                        </p:tgtEl>
                                      </p:cBhvr>
                                    </p:animEffect>
                                  </p:childTnLst>
                                </p:cTn>
                              </p:par>
                            </p:childTnLst>
                          </p:cTn>
                        </p:par>
                        <p:par>
                          <p:cTn id="22" fill="hold">
                            <p:stCondLst>
                              <p:cond delay="2100"/>
                            </p:stCondLst>
                            <p:childTnLst>
                              <p:par>
                                <p:cTn id="23" presetID="16" presetClass="entr" presetSubtype="37"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out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27584F26-81B6-413E-915A-A3CBAE8E59A7}"/>
              </a:ext>
            </a:extLst>
          </p:cNvPr>
          <p:cNvSpPr/>
          <p:nvPr/>
        </p:nvSpPr>
        <p:spPr>
          <a:xfrm>
            <a:off x="0" y="4009292"/>
            <a:ext cx="12192000" cy="2848708"/>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a:extLst>
              <a:ext uri="{FF2B5EF4-FFF2-40B4-BE49-F238E27FC236}">
                <a16:creationId xmlns:a16="http://schemas.microsoft.com/office/drawing/2014/main" id="{A82CD2A2-5739-4140-B375-1FF0D03FD886}"/>
              </a:ext>
            </a:extLst>
          </p:cNvPr>
          <p:cNvPicPr>
            <a:picLocks noChangeAspect="1"/>
          </p:cNvPicPr>
          <p:nvPr/>
        </p:nvPicPr>
        <p:blipFill rotWithShape="1">
          <a:blip r:embed="rId3">
            <a:extLst>
              <a:ext uri="{28A0092B-C50C-407E-A947-70E740481C1C}">
                <a14:useLocalDpi xmlns:a14="http://schemas.microsoft.com/office/drawing/2010/main" val="0"/>
              </a:ext>
            </a:extLst>
          </a:blip>
          <a:srcRect r="52925"/>
          <a:stretch/>
        </p:blipFill>
        <p:spPr>
          <a:xfrm>
            <a:off x="3353" y="0"/>
            <a:ext cx="5736265" cy="6858000"/>
          </a:xfrm>
          <a:prstGeom prst="rect">
            <a:avLst/>
          </a:prstGeom>
        </p:spPr>
      </p:pic>
      <p:pic>
        <p:nvPicPr>
          <p:cNvPr id="11" name="图片 10">
            <a:extLst>
              <a:ext uri="{FF2B5EF4-FFF2-40B4-BE49-F238E27FC236}">
                <a16:creationId xmlns:a16="http://schemas.microsoft.com/office/drawing/2014/main" id="{428F2E1C-8BB7-4C4D-9EB6-D7D6E0E317AD}"/>
              </a:ext>
            </a:extLst>
          </p:cNvPr>
          <p:cNvPicPr>
            <a:picLocks noChangeAspect="1"/>
          </p:cNvPicPr>
          <p:nvPr/>
        </p:nvPicPr>
        <p:blipFill rotWithShape="1">
          <a:blip r:embed="rId4">
            <a:extLst>
              <a:ext uri="{28A0092B-C50C-407E-A947-70E740481C1C}">
                <a14:useLocalDpi xmlns:a14="http://schemas.microsoft.com/office/drawing/2010/main" val="0"/>
              </a:ext>
            </a:extLst>
          </a:blip>
          <a:srcRect l="37333" t="18051" r="49575" b="34155"/>
          <a:stretch/>
        </p:blipFill>
        <p:spPr>
          <a:xfrm>
            <a:off x="10893082" y="-59048"/>
            <a:ext cx="1298918" cy="3277772"/>
          </a:xfrm>
          <a:prstGeom prst="rect">
            <a:avLst/>
          </a:prstGeom>
        </p:spPr>
      </p:pic>
      <p:pic>
        <p:nvPicPr>
          <p:cNvPr id="3" name="Picture 2">
            <a:extLst>
              <a:ext uri="{FF2B5EF4-FFF2-40B4-BE49-F238E27FC236}">
                <a16:creationId xmlns:a16="http://schemas.microsoft.com/office/drawing/2014/main" id="{7BF0E2FA-D5E7-41DA-A896-51E8547E07E3}"/>
              </a:ext>
            </a:extLst>
          </p:cNvPr>
          <p:cNvPicPr>
            <a:picLocks noChangeAspect="1"/>
          </p:cNvPicPr>
          <p:nvPr/>
        </p:nvPicPr>
        <p:blipFill>
          <a:blip r:embed="rId5"/>
          <a:stretch>
            <a:fillRect/>
          </a:stretch>
        </p:blipFill>
        <p:spPr>
          <a:xfrm>
            <a:off x="5289424" y="4219567"/>
            <a:ext cx="6053853" cy="2139881"/>
          </a:xfrm>
          <a:prstGeom prst="rect">
            <a:avLst/>
          </a:prstGeom>
        </p:spPr>
      </p:pic>
    </p:spTree>
    <p:extLst>
      <p:ext uri="{BB962C8B-B14F-4D97-AF65-F5344CB8AC3E}">
        <p14:creationId xmlns:p14="http://schemas.microsoft.com/office/powerpoint/2010/main" val="15375929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1000" fill="hold"/>
                                        <p:tgtEl>
                                          <p:spTgt spid="11"/>
                                        </p:tgtEl>
                                        <p:attrNameLst>
                                          <p:attrName>ppt_x</p:attrName>
                                        </p:attrNameLst>
                                      </p:cBhvr>
                                      <p:tavLst>
                                        <p:tav tm="0">
                                          <p:val>
                                            <p:strVal val="1+#ppt_w/2"/>
                                          </p:val>
                                        </p:tav>
                                        <p:tav tm="100000">
                                          <p:val>
                                            <p:strVal val="#ppt_x"/>
                                          </p:val>
                                        </p:tav>
                                      </p:tavLst>
                                    </p:anim>
                                    <p:anim calcmode="lin" valueType="num">
                                      <p:cBhvr additive="base">
                                        <p:cTn id="17"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36E3EB29-0D69-4492-AF96-1BE5755344A5}"/>
              </a:ext>
            </a:extLst>
          </p:cNvPr>
          <p:cNvSpPr/>
          <p:nvPr/>
        </p:nvSpPr>
        <p:spPr>
          <a:xfrm>
            <a:off x="0" y="1488009"/>
            <a:ext cx="12185400" cy="4486821"/>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4" name="图片 3">
            <a:extLst>
              <a:ext uri="{FF2B5EF4-FFF2-40B4-BE49-F238E27FC236}">
                <a16:creationId xmlns:a16="http://schemas.microsoft.com/office/drawing/2014/main" id="{6B856570-AB74-4A81-87DA-1207110003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333" t="18051" r="8928" b="7488"/>
          <a:stretch/>
        </p:blipFill>
        <p:spPr>
          <a:xfrm>
            <a:off x="7992953" y="-77248"/>
            <a:ext cx="4522434" cy="4331513"/>
          </a:xfrm>
          <a:prstGeom prst="rect">
            <a:avLst/>
          </a:prstGeom>
        </p:spPr>
      </p:pic>
      <p:pic>
        <p:nvPicPr>
          <p:cNvPr id="19" name="Picture 18" descr="Icon&#10;&#10;Description automatically generated">
            <a:extLst>
              <a:ext uri="{FF2B5EF4-FFF2-40B4-BE49-F238E27FC236}">
                <a16:creationId xmlns:a16="http://schemas.microsoft.com/office/drawing/2014/main" id="{9C67621C-B686-4FA3-963B-831228CFEE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255" r="31255"/>
          <a:stretch/>
        </p:blipFill>
        <p:spPr>
          <a:xfrm>
            <a:off x="909711" y="1640465"/>
            <a:ext cx="757382" cy="1168500"/>
          </a:xfrm>
          <a:prstGeom prst="rect">
            <a:avLst/>
          </a:prstGeom>
        </p:spPr>
      </p:pic>
      <p:grpSp>
        <p:nvGrpSpPr>
          <p:cNvPr id="24" name="Group 23">
            <a:extLst>
              <a:ext uri="{FF2B5EF4-FFF2-40B4-BE49-F238E27FC236}">
                <a16:creationId xmlns:a16="http://schemas.microsoft.com/office/drawing/2014/main" id="{B76ABA17-A1B2-4054-BA29-B3F50F138ABC}"/>
              </a:ext>
            </a:extLst>
          </p:cNvPr>
          <p:cNvGrpSpPr/>
          <p:nvPr/>
        </p:nvGrpSpPr>
        <p:grpSpPr>
          <a:xfrm>
            <a:off x="2127620" y="2359436"/>
            <a:ext cx="7050734" cy="2334441"/>
            <a:chOff x="615645" y="178170"/>
            <a:chExt cx="11089155" cy="1632511"/>
          </a:xfrm>
        </p:grpSpPr>
        <p:grpSp>
          <p:nvGrpSpPr>
            <p:cNvPr id="25" name="Group 24">
              <a:extLst>
                <a:ext uri="{FF2B5EF4-FFF2-40B4-BE49-F238E27FC236}">
                  <a16:creationId xmlns:a16="http://schemas.microsoft.com/office/drawing/2014/main" id="{90DDA3A1-F2A8-4160-8D01-CB92A9974054}"/>
                </a:ext>
              </a:extLst>
            </p:cNvPr>
            <p:cNvGrpSpPr/>
            <p:nvPr/>
          </p:nvGrpSpPr>
          <p:grpSpPr>
            <a:xfrm>
              <a:off x="615645" y="178170"/>
              <a:ext cx="10962855" cy="1632511"/>
              <a:chOff x="2368419" y="-1613946"/>
              <a:chExt cx="7346706" cy="1338735"/>
            </a:xfrm>
            <a:effectLst>
              <a:outerShdw blurRad="50800" dist="38100" dir="5400000" algn="t" rotWithShape="0">
                <a:prstClr val="black">
                  <a:alpha val="40000"/>
                </a:prstClr>
              </a:outerShdw>
            </a:effectLst>
          </p:grpSpPr>
          <p:sp>
            <p:nvSpPr>
              <p:cNvPr id="27" name="Rectangle: Diagonal Corners Rounded 26">
                <a:extLst>
                  <a:ext uri="{FF2B5EF4-FFF2-40B4-BE49-F238E27FC236}">
                    <a16:creationId xmlns:a16="http://schemas.microsoft.com/office/drawing/2014/main" id="{E91A6E72-4A1E-4ECA-B270-15655872D8A6}"/>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28" name="Rectangle: Diagonal Corners Rounded 27">
                <a:extLst>
                  <a:ext uri="{FF2B5EF4-FFF2-40B4-BE49-F238E27FC236}">
                    <a16:creationId xmlns:a16="http://schemas.microsoft.com/office/drawing/2014/main" id="{F206F472-8289-46F9-8AFC-4701E83D0A3A}"/>
                  </a:ext>
                </a:extLst>
              </p:cNvPr>
              <p:cNvSpPr/>
              <p:nvPr/>
            </p:nvSpPr>
            <p:spPr>
              <a:xfrm>
                <a:off x="2368419" y="-1613946"/>
                <a:ext cx="7262067" cy="1237324"/>
              </a:xfrm>
              <a:prstGeom prst="round2DiagRect">
                <a:avLst>
                  <a:gd name="adj1" fmla="val 50000"/>
                  <a:gd name="adj2" fmla="val 13343"/>
                </a:avLst>
              </a:prstGeom>
              <a:noFill/>
              <a:ln w="50800">
                <a:solidFill>
                  <a:srgbClr val="FFC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grpSp>
        <p:sp>
          <p:nvSpPr>
            <p:cNvPr id="26" name="TextBox 25">
              <a:extLst>
                <a:ext uri="{FF2B5EF4-FFF2-40B4-BE49-F238E27FC236}">
                  <a16:creationId xmlns:a16="http://schemas.microsoft.com/office/drawing/2014/main" id="{1C8C011D-D857-48F7-BE31-B4A9A8940D4C}"/>
                </a:ext>
              </a:extLst>
            </p:cNvPr>
            <p:cNvSpPr txBox="1"/>
            <p:nvPr/>
          </p:nvSpPr>
          <p:spPr>
            <a:xfrm>
              <a:off x="1173669" y="400093"/>
              <a:ext cx="10531131" cy="1226827"/>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K</a:t>
              </a:r>
              <a:r>
                <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ể một câu chuyện về việc mình biết quan tâm tới những người xung quanh</a:t>
              </a:r>
              <a:endPar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grpSp>
      <p:pic>
        <p:nvPicPr>
          <p:cNvPr id="3" name="Picture 2" descr="A picture containing toy, vector graphics&#10;&#10;Description automatically generated">
            <a:extLst>
              <a:ext uri="{FF2B5EF4-FFF2-40B4-BE49-F238E27FC236}">
                <a16:creationId xmlns:a16="http://schemas.microsoft.com/office/drawing/2014/main" id="{C76B33A2-A55E-4ED2-A9A4-6D258EF0AA6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600" y="2774754"/>
            <a:ext cx="3520533" cy="4083246"/>
          </a:xfrm>
          <a:prstGeom prst="rect">
            <a:avLst/>
          </a:prstGeom>
        </p:spPr>
      </p:pic>
    </p:spTree>
    <p:extLst>
      <p:ext uri="{BB962C8B-B14F-4D97-AF65-F5344CB8AC3E}">
        <p14:creationId xmlns:p14="http://schemas.microsoft.com/office/powerpoint/2010/main" val="34432635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par>
                          <p:cTn id="25" fill="hold">
                            <p:stCondLst>
                              <p:cond delay="2000"/>
                            </p:stCondLst>
                            <p:childTnLst>
                              <p:par>
                                <p:cTn id="26" presetID="2" presetClass="entr" presetSubtype="8"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0-#ppt_w/2"/>
                                          </p:val>
                                        </p:tav>
                                        <p:tav tm="100000">
                                          <p:val>
                                            <p:strVal val="#ppt_x"/>
                                          </p:val>
                                        </p:tav>
                                      </p:tavLst>
                                    </p:anim>
                                    <p:anim calcmode="lin" valueType="num">
                                      <p:cBhvr additive="base">
                                        <p:cTn id="29"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27584F26-81B6-413E-915A-A3CBAE8E59A7}"/>
              </a:ext>
            </a:extLst>
          </p:cNvPr>
          <p:cNvSpPr/>
          <p:nvPr/>
        </p:nvSpPr>
        <p:spPr>
          <a:xfrm>
            <a:off x="0" y="4009292"/>
            <a:ext cx="12192000" cy="2848708"/>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8" name="图片 7">
            <a:extLst>
              <a:ext uri="{FF2B5EF4-FFF2-40B4-BE49-F238E27FC236}">
                <a16:creationId xmlns:a16="http://schemas.microsoft.com/office/drawing/2014/main" id="{A82CD2A2-5739-4140-B375-1FF0D03FD886}"/>
              </a:ext>
            </a:extLst>
          </p:cNvPr>
          <p:cNvPicPr>
            <a:picLocks noChangeAspect="1"/>
          </p:cNvPicPr>
          <p:nvPr/>
        </p:nvPicPr>
        <p:blipFill rotWithShape="1">
          <a:blip r:embed="rId3">
            <a:extLst>
              <a:ext uri="{28A0092B-C50C-407E-A947-70E740481C1C}">
                <a14:useLocalDpi xmlns:a14="http://schemas.microsoft.com/office/drawing/2010/main" val="0"/>
              </a:ext>
            </a:extLst>
          </a:blip>
          <a:srcRect r="52925"/>
          <a:stretch/>
        </p:blipFill>
        <p:spPr>
          <a:xfrm>
            <a:off x="3353" y="0"/>
            <a:ext cx="5736265" cy="6858000"/>
          </a:xfrm>
          <a:prstGeom prst="rect">
            <a:avLst/>
          </a:prstGeom>
        </p:spPr>
      </p:pic>
      <p:pic>
        <p:nvPicPr>
          <p:cNvPr id="11" name="图片 10">
            <a:extLst>
              <a:ext uri="{FF2B5EF4-FFF2-40B4-BE49-F238E27FC236}">
                <a16:creationId xmlns:a16="http://schemas.microsoft.com/office/drawing/2014/main" id="{428F2E1C-8BB7-4C4D-9EB6-D7D6E0E317AD}"/>
              </a:ext>
            </a:extLst>
          </p:cNvPr>
          <p:cNvPicPr>
            <a:picLocks noChangeAspect="1"/>
          </p:cNvPicPr>
          <p:nvPr/>
        </p:nvPicPr>
        <p:blipFill rotWithShape="1">
          <a:blip r:embed="rId4">
            <a:extLst>
              <a:ext uri="{28A0092B-C50C-407E-A947-70E740481C1C}">
                <a14:useLocalDpi xmlns:a14="http://schemas.microsoft.com/office/drawing/2010/main" val="0"/>
              </a:ext>
            </a:extLst>
          </a:blip>
          <a:srcRect l="37333" t="18051" r="49575" b="34155"/>
          <a:stretch/>
        </p:blipFill>
        <p:spPr>
          <a:xfrm>
            <a:off x="10893082" y="-59048"/>
            <a:ext cx="1298918" cy="3277772"/>
          </a:xfrm>
          <a:prstGeom prst="rect">
            <a:avLst/>
          </a:prstGeom>
        </p:spPr>
      </p:pic>
      <p:pic>
        <p:nvPicPr>
          <p:cNvPr id="9" name="Picture 8">
            <a:extLst>
              <a:ext uri="{FF2B5EF4-FFF2-40B4-BE49-F238E27FC236}">
                <a16:creationId xmlns:a16="http://schemas.microsoft.com/office/drawing/2014/main" id="{26ADA9DB-3745-4F83-835D-060A48A1E5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0692" y="4009292"/>
            <a:ext cx="8412999" cy="2262105"/>
          </a:xfrm>
          <a:prstGeom prst="rect">
            <a:avLst/>
          </a:prstGeom>
        </p:spPr>
      </p:pic>
    </p:spTree>
    <p:extLst>
      <p:ext uri="{BB962C8B-B14F-4D97-AF65-F5344CB8AC3E}">
        <p14:creationId xmlns:p14="http://schemas.microsoft.com/office/powerpoint/2010/main" val="41549060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1000" fill="hold"/>
                                        <p:tgtEl>
                                          <p:spTgt spid="11"/>
                                        </p:tgtEl>
                                        <p:attrNameLst>
                                          <p:attrName>ppt_x</p:attrName>
                                        </p:attrNameLst>
                                      </p:cBhvr>
                                      <p:tavLst>
                                        <p:tav tm="0">
                                          <p:val>
                                            <p:strVal val="1+#ppt_w/2"/>
                                          </p:val>
                                        </p:tav>
                                        <p:tav tm="100000">
                                          <p:val>
                                            <p:strVal val="#ppt_x"/>
                                          </p:val>
                                        </p:tav>
                                      </p:tavLst>
                                    </p:anim>
                                    <p:anim calcmode="lin" valueType="num">
                                      <p:cBhvr additive="base">
                                        <p:cTn id="17" dur="1000" fill="hold"/>
                                        <p:tgtEl>
                                          <p:spTgt spid="11"/>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
            <a:extLst>
              <a:ext uri="{FF2B5EF4-FFF2-40B4-BE49-F238E27FC236}">
                <a16:creationId xmlns:a16="http://schemas.microsoft.com/office/drawing/2014/main" id="{FE35D56B-432D-45D1-B626-3F07CB9F93C0}"/>
              </a:ext>
            </a:extLst>
          </p:cNvPr>
          <p:cNvSpPr/>
          <p:nvPr/>
        </p:nvSpPr>
        <p:spPr>
          <a:xfrm>
            <a:off x="0" y="1693092"/>
            <a:ext cx="12192000" cy="357319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8" name="图片 7">
            <a:extLst>
              <a:ext uri="{FF2B5EF4-FFF2-40B4-BE49-F238E27FC236}">
                <a16:creationId xmlns:a16="http://schemas.microsoft.com/office/drawing/2014/main" id="{354B8AA3-A14B-448F-8201-0D87BA46B8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974" r="53040" b="2769"/>
          <a:stretch/>
        </p:blipFill>
        <p:spPr>
          <a:xfrm>
            <a:off x="811645" y="858751"/>
            <a:ext cx="4313487" cy="4407535"/>
          </a:xfrm>
          <a:prstGeom prst="rect">
            <a:avLst/>
          </a:prstGeom>
        </p:spPr>
      </p:pic>
      <p:grpSp>
        <p:nvGrpSpPr>
          <p:cNvPr id="2" name="Group 1">
            <a:extLst>
              <a:ext uri="{FF2B5EF4-FFF2-40B4-BE49-F238E27FC236}">
                <a16:creationId xmlns:a16="http://schemas.microsoft.com/office/drawing/2014/main" id="{2E1085FC-EC00-416F-971E-EC64B646AACE}"/>
              </a:ext>
            </a:extLst>
          </p:cNvPr>
          <p:cNvGrpSpPr/>
          <p:nvPr/>
        </p:nvGrpSpPr>
        <p:grpSpPr>
          <a:xfrm>
            <a:off x="4694208" y="2535664"/>
            <a:ext cx="1888049" cy="1888049"/>
            <a:chOff x="5281613" y="2118493"/>
            <a:chExt cx="1888049" cy="1888049"/>
          </a:xfrm>
        </p:grpSpPr>
        <p:sp>
          <p:nvSpPr>
            <p:cNvPr id="4" name="椭圆 3">
              <a:extLst>
                <a:ext uri="{FF2B5EF4-FFF2-40B4-BE49-F238E27FC236}">
                  <a16:creationId xmlns:a16="http://schemas.microsoft.com/office/drawing/2014/main" id="{96A0003F-788A-4EE6-897B-094E0A4B1971}"/>
                </a:ext>
              </a:extLst>
            </p:cNvPr>
            <p:cNvSpPr/>
            <p:nvPr/>
          </p:nvSpPr>
          <p:spPr>
            <a:xfrm>
              <a:off x="5281613" y="2118493"/>
              <a:ext cx="1888049" cy="1888049"/>
            </a:xfrm>
            <a:prstGeom prst="ellipse">
              <a:avLst/>
            </a:prstGeom>
            <a:solidFill>
              <a:schemeClr val="bg1"/>
            </a:solidFill>
            <a:ln>
              <a:noFill/>
            </a:ln>
            <a:effectLst>
              <a:outerShdw blurRad="50800" dist="12700" dir="5400000" sx="104000" sy="104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5" name="文本框 4">
              <a:extLst>
                <a:ext uri="{FF2B5EF4-FFF2-40B4-BE49-F238E27FC236}">
                  <a16:creationId xmlns:a16="http://schemas.microsoft.com/office/drawing/2014/main" id="{498D6E38-0BC6-4FBB-93B2-1E0E8BB1B713}"/>
                </a:ext>
              </a:extLst>
            </p:cNvPr>
            <p:cNvSpPr txBox="1"/>
            <p:nvPr/>
          </p:nvSpPr>
          <p:spPr>
            <a:xfrm>
              <a:off x="5411249" y="2508519"/>
              <a:ext cx="1628775"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sym typeface="+mn-lt"/>
                </a:rPr>
                <a:t>01</a:t>
              </a:r>
              <a:endParaRPr kumimoji="0" lang="zh-CN" altLang="en-US" sz="6600" b="1"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sym typeface="+mn-lt"/>
              </a:endParaRPr>
            </a:p>
          </p:txBody>
        </p:sp>
      </p:grpSp>
      <p:pic>
        <p:nvPicPr>
          <p:cNvPr id="11" name="图片 38">
            <a:extLst>
              <a:ext uri="{FF2B5EF4-FFF2-40B4-BE49-F238E27FC236}">
                <a16:creationId xmlns:a16="http://schemas.microsoft.com/office/drawing/2014/main" id="{116E6D32-BF73-4EA2-8596-217EBA22C1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3058" y="4357214"/>
            <a:ext cx="4127835" cy="2841175"/>
          </a:xfrm>
          <a:prstGeom prst="rect">
            <a:avLst/>
          </a:prstGeom>
        </p:spPr>
      </p:pic>
      <p:pic>
        <p:nvPicPr>
          <p:cNvPr id="3" name="Picture 2">
            <a:extLst>
              <a:ext uri="{FF2B5EF4-FFF2-40B4-BE49-F238E27FC236}">
                <a16:creationId xmlns:a16="http://schemas.microsoft.com/office/drawing/2014/main" id="{CA4C2EC9-2601-4DDE-9161-4DFDCCF16856}"/>
              </a:ext>
            </a:extLst>
          </p:cNvPr>
          <p:cNvPicPr>
            <a:picLocks noChangeAspect="1"/>
          </p:cNvPicPr>
          <p:nvPr/>
        </p:nvPicPr>
        <p:blipFill>
          <a:blip r:embed="rId5"/>
          <a:stretch>
            <a:fillRect/>
          </a:stretch>
        </p:blipFill>
        <p:spPr>
          <a:xfrm>
            <a:off x="6247885" y="2500786"/>
            <a:ext cx="5944115" cy="1853345"/>
          </a:xfrm>
          <a:prstGeom prst="rect">
            <a:avLst/>
          </a:prstGeom>
        </p:spPr>
      </p:pic>
    </p:spTree>
    <p:extLst>
      <p:ext uri="{BB962C8B-B14F-4D97-AF65-F5344CB8AC3E}">
        <p14:creationId xmlns:p14="http://schemas.microsoft.com/office/powerpoint/2010/main" val="35844162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6" name="图片 5">
            <a:extLst>
              <a:ext uri="{FF2B5EF4-FFF2-40B4-BE49-F238E27FC236}">
                <a16:creationId xmlns:a16="http://schemas.microsoft.com/office/drawing/2014/main" id="{7574D5CA-BEB1-4816-8068-CB90E5522A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sp>
        <p:nvSpPr>
          <p:cNvPr id="16" name="TextBox 15">
            <a:extLst>
              <a:ext uri="{FF2B5EF4-FFF2-40B4-BE49-F238E27FC236}">
                <a16:creationId xmlns:a16="http://schemas.microsoft.com/office/drawing/2014/main" id="{DE437FE1-8E6C-4AC8-A4E1-15E0601984EF}"/>
              </a:ext>
            </a:extLst>
          </p:cNvPr>
          <p:cNvSpPr txBox="1"/>
          <p:nvPr/>
        </p:nvSpPr>
        <p:spPr>
          <a:xfrm>
            <a:off x="1814735" y="56091"/>
            <a:ext cx="1001459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Dựa</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vào</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những</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gợi</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微软雅黑"/>
                <a:cs typeface="Calibri" panose="020F0502020204030204" pitchFamily="34" charset="0"/>
              </a:rPr>
              <a:t> ý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dưới</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đây</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kể</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lại</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từng</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đoạn</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trong</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câu</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chuyện</a:t>
            </a:r>
            <a:endPar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pic>
        <p:nvPicPr>
          <p:cNvPr id="3" name="Picture 2">
            <a:extLst>
              <a:ext uri="{FF2B5EF4-FFF2-40B4-BE49-F238E27FC236}">
                <a16:creationId xmlns:a16="http://schemas.microsoft.com/office/drawing/2014/main" id="{C69A7A6B-BF00-4949-BF4C-F06D45968FA1}"/>
              </a:ext>
            </a:extLst>
          </p:cNvPr>
          <p:cNvPicPr>
            <a:picLocks noChangeAspect="1"/>
          </p:cNvPicPr>
          <p:nvPr/>
        </p:nvPicPr>
        <p:blipFill>
          <a:blip r:embed="rId4"/>
          <a:stretch>
            <a:fillRect/>
          </a:stretch>
        </p:blipFill>
        <p:spPr>
          <a:xfrm>
            <a:off x="2114878" y="1457325"/>
            <a:ext cx="8782050" cy="5400675"/>
          </a:xfrm>
          <a:prstGeom prst="rect">
            <a:avLst/>
          </a:prstGeom>
        </p:spPr>
      </p:pic>
    </p:spTree>
    <p:extLst>
      <p:ext uri="{BB962C8B-B14F-4D97-AF65-F5344CB8AC3E}">
        <p14:creationId xmlns:p14="http://schemas.microsoft.com/office/powerpoint/2010/main" val="42391203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6" name="图片 5">
            <a:extLst>
              <a:ext uri="{FF2B5EF4-FFF2-40B4-BE49-F238E27FC236}">
                <a16:creationId xmlns:a16="http://schemas.microsoft.com/office/drawing/2014/main" id="{7574D5CA-BEB1-4816-8068-CB90E5522A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pic>
        <p:nvPicPr>
          <p:cNvPr id="5" name="Picture 4">
            <a:extLst>
              <a:ext uri="{FF2B5EF4-FFF2-40B4-BE49-F238E27FC236}">
                <a16:creationId xmlns:a16="http://schemas.microsoft.com/office/drawing/2014/main" id="{AB45A2E8-C70E-447D-A174-F83CFEAEDD90}"/>
              </a:ext>
            </a:extLst>
          </p:cNvPr>
          <p:cNvPicPr>
            <a:picLocks noChangeAspect="1"/>
          </p:cNvPicPr>
          <p:nvPr/>
        </p:nvPicPr>
        <p:blipFill>
          <a:blip r:embed="rId4"/>
          <a:stretch>
            <a:fillRect/>
          </a:stretch>
        </p:blipFill>
        <p:spPr>
          <a:xfrm>
            <a:off x="665629" y="2425770"/>
            <a:ext cx="5242287" cy="2828958"/>
          </a:xfrm>
          <a:prstGeom prst="rect">
            <a:avLst/>
          </a:prstGeom>
        </p:spPr>
      </p:pic>
      <p:pic>
        <p:nvPicPr>
          <p:cNvPr id="8" name="Picture 7">
            <a:extLst>
              <a:ext uri="{FF2B5EF4-FFF2-40B4-BE49-F238E27FC236}">
                <a16:creationId xmlns:a16="http://schemas.microsoft.com/office/drawing/2014/main" id="{A9E69EAD-BD5E-471E-BE31-C6D8EFC2417D}"/>
              </a:ext>
            </a:extLst>
          </p:cNvPr>
          <p:cNvPicPr>
            <a:picLocks noChangeAspect="1"/>
          </p:cNvPicPr>
          <p:nvPr/>
        </p:nvPicPr>
        <p:blipFill>
          <a:blip r:embed="rId5"/>
          <a:stretch>
            <a:fillRect/>
          </a:stretch>
        </p:blipFill>
        <p:spPr>
          <a:xfrm>
            <a:off x="2945641" y="144483"/>
            <a:ext cx="7010400" cy="943704"/>
          </a:xfrm>
          <a:prstGeom prst="rect">
            <a:avLst/>
          </a:prstGeom>
        </p:spPr>
      </p:pic>
      <p:sp>
        <p:nvSpPr>
          <p:cNvPr id="9" name="Flowchart: Alternate Process 8">
            <a:extLst>
              <a:ext uri="{FF2B5EF4-FFF2-40B4-BE49-F238E27FC236}">
                <a16:creationId xmlns:a16="http://schemas.microsoft.com/office/drawing/2014/main" id="{58011266-E580-4404-A1EE-96E52FEF92C2}"/>
              </a:ext>
            </a:extLst>
          </p:cNvPr>
          <p:cNvSpPr/>
          <p:nvPr/>
        </p:nvSpPr>
        <p:spPr>
          <a:xfrm>
            <a:off x="6096000" y="1492469"/>
            <a:ext cx="5822731" cy="3468414"/>
          </a:xfrm>
          <a:prstGeom prst="flowChartAlternateProcess">
            <a:avLst/>
          </a:prstGeom>
          <a:solidFill>
            <a:schemeClr val="accent4">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a:spcBef>
                <a:spcPts val="600"/>
              </a:spcBef>
              <a:spcAft>
                <a:spcPts val="600"/>
              </a:spcAft>
            </a:pPr>
            <a:r>
              <a:rPr lang="vi-VN" sz="3600" b="1" dirty="0">
                <a:solidFill>
                  <a:schemeClr val="accent6">
                    <a:lumMod val="75000"/>
                  </a:schemeClr>
                </a:solidFill>
                <a:latin typeface="Arial" panose="020B0604020202020204" pitchFamily="34" charset="0"/>
                <a:cs typeface="Arial" panose="020B0604020202020204" pitchFamily="34" charset="0"/>
              </a:rPr>
              <a:t>Bác Nhân là người làm đồ chơi bằng bột màu. Bác rất yêu công việc của mình. Mỗi khi làm việc bác đều cảm thấy rất vui vẻ.</a:t>
            </a:r>
          </a:p>
        </p:txBody>
      </p:sp>
      <p:pic>
        <p:nvPicPr>
          <p:cNvPr id="10" name="Picture 9" descr="A picture containing toy, doll&#10;&#10;Description automatically generated">
            <a:extLst>
              <a:ext uri="{FF2B5EF4-FFF2-40B4-BE49-F238E27FC236}">
                <a16:creationId xmlns:a16="http://schemas.microsoft.com/office/drawing/2014/main" id="{F5212BE7-DD82-45AD-9E00-A61E644BD1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3566" y="4471993"/>
            <a:ext cx="1732304" cy="2403630"/>
          </a:xfrm>
          <a:prstGeom prst="rect">
            <a:avLst/>
          </a:prstGeom>
        </p:spPr>
      </p:pic>
    </p:spTree>
    <p:extLst>
      <p:ext uri="{BB962C8B-B14F-4D97-AF65-F5344CB8AC3E}">
        <p14:creationId xmlns:p14="http://schemas.microsoft.com/office/powerpoint/2010/main" val="35647743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6" name="图片 5">
            <a:extLst>
              <a:ext uri="{FF2B5EF4-FFF2-40B4-BE49-F238E27FC236}">
                <a16:creationId xmlns:a16="http://schemas.microsoft.com/office/drawing/2014/main" id="{7574D5CA-BEB1-4816-8068-CB90E5522A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pic>
        <p:nvPicPr>
          <p:cNvPr id="8" name="Picture 7">
            <a:extLst>
              <a:ext uri="{FF2B5EF4-FFF2-40B4-BE49-F238E27FC236}">
                <a16:creationId xmlns:a16="http://schemas.microsoft.com/office/drawing/2014/main" id="{A9E69EAD-BD5E-471E-BE31-C6D8EFC2417D}"/>
              </a:ext>
            </a:extLst>
          </p:cNvPr>
          <p:cNvPicPr>
            <a:picLocks noChangeAspect="1"/>
          </p:cNvPicPr>
          <p:nvPr/>
        </p:nvPicPr>
        <p:blipFill>
          <a:blip r:embed="rId4"/>
          <a:stretch>
            <a:fillRect/>
          </a:stretch>
        </p:blipFill>
        <p:spPr>
          <a:xfrm>
            <a:off x="2945641" y="144483"/>
            <a:ext cx="7010400" cy="943704"/>
          </a:xfrm>
          <a:prstGeom prst="rect">
            <a:avLst/>
          </a:prstGeom>
        </p:spPr>
      </p:pic>
      <p:sp>
        <p:nvSpPr>
          <p:cNvPr id="9" name="Flowchart: Alternate Process 8">
            <a:extLst>
              <a:ext uri="{FF2B5EF4-FFF2-40B4-BE49-F238E27FC236}">
                <a16:creationId xmlns:a16="http://schemas.microsoft.com/office/drawing/2014/main" id="{58011266-E580-4404-A1EE-96E52FEF92C2}"/>
              </a:ext>
            </a:extLst>
          </p:cNvPr>
          <p:cNvSpPr/>
          <p:nvPr/>
        </p:nvSpPr>
        <p:spPr>
          <a:xfrm>
            <a:off x="6096000" y="1492469"/>
            <a:ext cx="5822731" cy="3468414"/>
          </a:xfrm>
          <a:prstGeom prst="flowChartAlternateProcess">
            <a:avLst/>
          </a:prstGeom>
          <a:solidFill>
            <a:schemeClr val="accent4">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457200">
              <a:spcBef>
                <a:spcPts val="600"/>
              </a:spcBef>
              <a:spcAft>
                <a:spcPts val="600"/>
              </a:spcAft>
            </a:pPr>
            <a:r>
              <a:rPr lang="vi-VN" sz="2800" b="1" dirty="0">
                <a:solidFill>
                  <a:srgbClr val="70AD47">
                    <a:lumMod val="75000"/>
                  </a:srgbClr>
                </a:solidFill>
                <a:latin typeface="Arial" panose="020B0604020202020204" pitchFamily="34" charset="0"/>
                <a:cs typeface="Arial" panose="020B0604020202020204" pitchFamily="34" charset="0"/>
              </a:rPr>
              <a:t>Vài năm gần đây, những món đồ chơi của bác không được đắt hàng như trước. Bởi vì ở cổng công viên có thêm mấy hàng đồ chơi bằng nhựa. Bác Nhân nói với bạn nhỏ rằng bác muốn về quê làm ruộng.</a:t>
            </a:r>
          </a:p>
        </p:txBody>
      </p:sp>
      <p:pic>
        <p:nvPicPr>
          <p:cNvPr id="10" name="Picture 9" descr="A picture containing toy, doll&#10;&#10;Description automatically generated">
            <a:extLst>
              <a:ext uri="{FF2B5EF4-FFF2-40B4-BE49-F238E27FC236}">
                <a16:creationId xmlns:a16="http://schemas.microsoft.com/office/drawing/2014/main" id="{F5212BE7-DD82-45AD-9E00-A61E644BD1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3566" y="4471993"/>
            <a:ext cx="1732304" cy="2403630"/>
          </a:xfrm>
          <a:prstGeom prst="rect">
            <a:avLst/>
          </a:prstGeom>
        </p:spPr>
      </p:pic>
      <p:pic>
        <p:nvPicPr>
          <p:cNvPr id="3" name="Picture 2">
            <a:extLst>
              <a:ext uri="{FF2B5EF4-FFF2-40B4-BE49-F238E27FC236}">
                <a16:creationId xmlns:a16="http://schemas.microsoft.com/office/drawing/2014/main" id="{ACE0B0EA-C01B-4A40-9693-F8D1C2B42532}"/>
              </a:ext>
            </a:extLst>
          </p:cNvPr>
          <p:cNvPicPr>
            <a:picLocks noChangeAspect="1"/>
          </p:cNvPicPr>
          <p:nvPr/>
        </p:nvPicPr>
        <p:blipFill>
          <a:blip r:embed="rId6"/>
          <a:stretch>
            <a:fillRect/>
          </a:stretch>
        </p:blipFill>
        <p:spPr>
          <a:xfrm>
            <a:off x="132463" y="2268559"/>
            <a:ext cx="5732421" cy="3292269"/>
          </a:xfrm>
          <a:prstGeom prst="rect">
            <a:avLst/>
          </a:prstGeom>
        </p:spPr>
      </p:pic>
    </p:spTree>
    <p:extLst>
      <p:ext uri="{BB962C8B-B14F-4D97-AF65-F5344CB8AC3E}">
        <p14:creationId xmlns:p14="http://schemas.microsoft.com/office/powerpoint/2010/main" val="905055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6" name="图片 5">
            <a:extLst>
              <a:ext uri="{FF2B5EF4-FFF2-40B4-BE49-F238E27FC236}">
                <a16:creationId xmlns:a16="http://schemas.microsoft.com/office/drawing/2014/main" id="{7574D5CA-BEB1-4816-8068-CB90E5522A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pic>
        <p:nvPicPr>
          <p:cNvPr id="8" name="Picture 7">
            <a:extLst>
              <a:ext uri="{FF2B5EF4-FFF2-40B4-BE49-F238E27FC236}">
                <a16:creationId xmlns:a16="http://schemas.microsoft.com/office/drawing/2014/main" id="{A9E69EAD-BD5E-471E-BE31-C6D8EFC2417D}"/>
              </a:ext>
            </a:extLst>
          </p:cNvPr>
          <p:cNvPicPr>
            <a:picLocks noChangeAspect="1"/>
          </p:cNvPicPr>
          <p:nvPr/>
        </p:nvPicPr>
        <p:blipFill>
          <a:blip r:embed="rId4"/>
          <a:stretch>
            <a:fillRect/>
          </a:stretch>
        </p:blipFill>
        <p:spPr>
          <a:xfrm>
            <a:off x="2945641" y="144483"/>
            <a:ext cx="7010400" cy="943704"/>
          </a:xfrm>
          <a:prstGeom prst="rect">
            <a:avLst/>
          </a:prstGeom>
        </p:spPr>
      </p:pic>
      <p:sp>
        <p:nvSpPr>
          <p:cNvPr id="9" name="Flowchart: Alternate Process 8">
            <a:extLst>
              <a:ext uri="{FF2B5EF4-FFF2-40B4-BE49-F238E27FC236}">
                <a16:creationId xmlns:a16="http://schemas.microsoft.com/office/drawing/2014/main" id="{58011266-E580-4404-A1EE-96E52FEF92C2}"/>
              </a:ext>
            </a:extLst>
          </p:cNvPr>
          <p:cNvSpPr/>
          <p:nvPr/>
        </p:nvSpPr>
        <p:spPr>
          <a:xfrm>
            <a:off x="5241852" y="1232670"/>
            <a:ext cx="6676880" cy="4136771"/>
          </a:xfrm>
          <a:prstGeom prst="flowChartAlternateProcess">
            <a:avLst/>
          </a:prstGeom>
          <a:solidFill>
            <a:schemeClr val="accent4">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457200">
              <a:spcBef>
                <a:spcPts val="600"/>
              </a:spcBef>
              <a:spcAft>
                <a:spcPts val="600"/>
              </a:spcAft>
            </a:pPr>
            <a:r>
              <a:rPr lang="vi-VN" sz="2800" b="1" dirty="0">
                <a:solidFill>
                  <a:srgbClr val="70AD47">
                    <a:lumMod val="75000"/>
                  </a:srgbClr>
                </a:solidFill>
                <a:latin typeface="Arial" panose="020B0604020202020204" pitchFamily="34" charset="0"/>
                <a:cs typeface="Arial" panose="020B0604020202020204" pitchFamily="34" charset="0"/>
              </a:rPr>
              <a:t>Khi nghe bác Nhân nói về việc bán hàng của mình dạo gần đây và mong muốn về quê của bác, bạn nhỏ cảm thấy rất buồn. Đêm trước buổi bán hàng cuối cùng của bác Nhân, bạn nhỏ đập con lợn đất, dùng số tiền của mình chia thành các món nhỏ và nhờ mấy bạn trong lớp mua giúp đồ chơi của bác.</a:t>
            </a:r>
          </a:p>
        </p:txBody>
      </p:sp>
      <p:pic>
        <p:nvPicPr>
          <p:cNvPr id="10" name="Picture 9" descr="A picture containing toy, doll&#10;&#10;Description automatically generated">
            <a:extLst>
              <a:ext uri="{FF2B5EF4-FFF2-40B4-BE49-F238E27FC236}">
                <a16:creationId xmlns:a16="http://schemas.microsoft.com/office/drawing/2014/main" id="{F5212BE7-DD82-45AD-9E00-A61E644BD1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3566" y="4471993"/>
            <a:ext cx="1732304" cy="2403630"/>
          </a:xfrm>
          <a:prstGeom prst="rect">
            <a:avLst/>
          </a:prstGeom>
        </p:spPr>
      </p:pic>
      <p:pic>
        <p:nvPicPr>
          <p:cNvPr id="5" name="Picture 4">
            <a:extLst>
              <a:ext uri="{FF2B5EF4-FFF2-40B4-BE49-F238E27FC236}">
                <a16:creationId xmlns:a16="http://schemas.microsoft.com/office/drawing/2014/main" id="{CA28BCDF-0F2B-49A3-A335-2F2DAC35CCFF}"/>
              </a:ext>
            </a:extLst>
          </p:cNvPr>
          <p:cNvPicPr>
            <a:picLocks noChangeAspect="1"/>
          </p:cNvPicPr>
          <p:nvPr/>
        </p:nvPicPr>
        <p:blipFill>
          <a:blip r:embed="rId6"/>
          <a:stretch>
            <a:fillRect/>
          </a:stretch>
        </p:blipFill>
        <p:spPr>
          <a:xfrm>
            <a:off x="175991" y="2413041"/>
            <a:ext cx="4942000" cy="2796911"/>
          </a:xfrm>
          <a:prstGeom prst="rect">
            <a:avLst/>
          </a:prstGeom>
        </p:spPr>
      </p:pic>
    </p:spTree>
    <p:extLst>
      <p:ext uri="{BB962C8B-B14F-4D97-AF65-F5344CB8AC3E}">
        <p14:creationId xmlns:p14="http://schemas.microsoft.com/office/powerpoint/2010/main" val="6085842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6" name="图片 5">
            <a:extLst>
              <a:ext uri="{FF2B5EF4-FFF2-40B4-BE49-F238E27FC236}">
                <a16:creationId xmlns:a16="http://schemas.microsoft.com/office/drawing/2014/main" id="{7574D5CA-BEB1-4816-8068-CB90E5522A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pic>
        <p:nvPicPr>
          <p:cNvPr id="8" name="Picture 7">
            <a:extLst>
              <a:ext uri="{FF2B5EF4-FFF2-40B4-BE49-F238E27FC236}">
                <a16:creationId xmlns:a16="http://schemas.microsoft.com/office/drawing/2014/main" id="{A9E69EAD-BD5E-471E-BE31-C6D8EFC2417D}"/>
              </a:ext>
            </a:extLst>
          </p:cNvPr>
          <p:cNvPicPr>
            <a:picLocks noChangeAspect="1"/>
          </p:cNvPicPr>
          <p:nvPr/>
        </p:nvPicPr>
        <p:blipFill>
          <a:blip r:embed="rId4"/>
          <a:stretch>
            <a:fillRect/>
          </a:stretch>
        </p:blipFill>
        <p:spPr>
          <a:xfrm>
            <a:off x="2945641" y="144483"/>
            <a:ext cx="7010400" cy="943704"/>
          </a:xfrm>
          <a:prstGeom prst="rect">
            <a:avLst/>
          </a:prstGeom>
        </p:spPr>
      </p:pic>
      <p:sp>
        <p:nvSpPr>
          <p:cNvPr id="9" name="Flowchart: Alternate Process 8">
            <a:extLst>
              <a:ext uri="{FF2B5EF4-FFF2-40B4-BE49-F238E27FC236}">
                <a16:creationId xmlns:a16="http://schemas.microsoft.com/office/drawing/2014/main" id="{58011266-E580-4404-A1EE-96E52FEF92C2}"/>
              </a:ext>
            </a:extLst>
          </p:cNvPr>
          <p:cNvSpPr/>
          <p:nvPr/>
        </p:nvSpPr>
        <p:spPr>
          <a:xfrm>
            <a:off x="6096000" y="1492469"/>
            <a:ext cx="5822731" cy="3468414"/>
          </a:xfrm>
          <a:prstGeom prst="flowChartAlternateProcess">
            <a:avLst/>
          </a:prstGeom>
          <a:solidFill>
            <a:schemeClr val="accent4">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457200">
              <a:spcBef>
                <a:spcPts val="600"/>
              </a:spcBef>
              <a:spcAft>
                <a:spcPts val="600"/>
              </a:spcAft>
            </a:pPr>
            <a:r>
              <a:rPr lang="vi-VN" sz="3200" b="1" dirty="0">
                <a:solidFill>
                  <a:srgbClr val="70AD47">
                    <a:lumMod val="75000"/>
                  </a:srgbClr>
                </a:solidFill>
                <a:latin typeface="Arial" panose="020B0604020202020204" pitchFamily="34" charset="0"/>
                <a:cs typeface="Arial" panose="020B0604020202020204" pitchFamily="34" charset="0"/>
              </a:rPr>
              <a:t>Buổi bán hàng cuối cùng của bác Nhân diễn ra rất thuận lợi. Bác đã bán hết hàng ngày hôm đó. Bác Nhân cảm thấy rất vui.</a:t>
            </a:r>
          </a:p>
        </p:txBody>
      </p:sp>
      <p:pic>
        <p:nvPicPr>
          <p:cNvPr id="10" name="Picture 9" descr="A picture containing toy, doll&#10;&#10;Description automatically generated">
            <a:extLst>
              <a:ext uri="{FF2B5EF4-FFF2-40B4-BE49-F238E27FC236}">
                <a16:creationId xmlns:a16="http://schemas.microsoft.com/office/drawing/2014/main" id="{F5212BE7-DD82-45AD-9E00-A61E644BD1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3566" y="4471993"/>
            <a:ext cx="1732304" cy="2403630"/>
          </a:xfrm>
          <a:prstGeom prst="rect">
            <a:avLst/>
          </a:prstGeom>
        </p:spPr>
      </p:pic>
      <p:pic>
        <p:nvPicPr>
          <p:cNvPr id="5" name="Picture 4">
            <a:extLst>
              <a:ext uri="{FF2B5EF4-FFF2-40B4-BE49-F238E27FC236}">
                <a16:creationId xmlns:a16="http://schemas.microsoft.com/office/drawing/2014/main" id="{6402B37A-AE1E-4435-9C7A-D9A221DA0654}"/>
              </a:ext>
            </a:extLst>
          </p:cNvPr>
          <p:cNvPicPr>
            <a:picLocks noChangeAspect="1"/>
          </p:cNvPicPr>
          <p:nvPr/>
        </p:nvPicPr>
        <p:blipFill>
          <a:blip r:embed="rId6"/>
          <a:stretch>
            <a:fillRect/>
          </a:stretch>
        </p:blipFill>
        <p:spPr>
          <a:xfrm>
            <a:off x="147305" y="2268559"/>
            <a:ext cx="5474020" cy="2692324"/>
          </a:xfrm>
          <a:prstGeom prst="rect">
            <a:avLst/>
          </a:prstGeom>
        </p:spPr>
      </p:pic>
    </p:spTree>
    <p:extLst>
      <p:ext uri="{BB962C8B-B14F-4D97-AF65-F5344CB8AC3E}">
        <p14:creationId xmlns:p14="http://schemas.microsoft.com/office/powerpoint/2010/main" val="26580668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
            <a:extLst>
              <a:ext uri="{FF2B5EF4-FFF2-40B4-BE49-F238E27FC236}">
                <a16:creationId xmlns:a16="http://schemas.microsoft.com/office/drawing/2014/main" id="{FE35D56B-432D-45D1-B626-3F07CB9F93C0}"/>
              </a:ext>
            </a:extLst>
          </p:cNvPr>
          <p:cNvSpPr/>
          <p:nvPr/>
        </p:nvSpPr>
        <p:spPr>
          <a:xfrm>
            <a:off x="0" y="1693092"/>
            <a:ext cx="12192000" cy="357319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8" name="图片 7">
            <a:extLst>
              <a:ext uri="{FF2B5EF4-FFF2-40B4-BE49-F238E27FC236}">
                <a16:creationId xmlns:a16="http://schemas.microsoft.com/office/drawing/2014/main" id="{354B8AA3-A14B-448F-8201-0D87BA46B8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974" r="53040" b="2769"/>
          <a:stretch/>
        </p:blipFill>
        <p:spPr>
          <a:xfrm>
            <a:off x="811645" y="858751"/>
            <a:ext cx="4313487" cy="4407535"/>
          </a:xfrm>
          <a:prstGeom prst="rect">
            <a:avLst/>
          </a:prstGeom>
        </p:spPr>
      </p:pic>
      <p:grpSp>
        <p:nvGrpSpPr>
          <p:cNvPr id="2" name="Group 1">
            <a:extLst>
              <a:ext uri="{FF2B5EF4-FFF2-40B4-BE49-F238E27FC236}">
                <a16:creationId xmlns:a16="http://schemas.microsoft.com/office/drawing/2014/main" id="{2E1085FC-EC00-416F-971E-EC64B646AACE}"/>
              </a:ext>
            </a:extLst>
          </p:cNvPr>
          <p:cNvGrpSpPr/>
          <p:nvPr/>
        </p:nvGrpSpPr>
        <p:grpSpPr>
          <a:xfrm>
            <a:off x="4694208" y="2535664"/>
            <a:ext cx="1888049" cy="1888049"/>
            <a:chOff x="5281613" y="2118493"/>
            <a:chExt cx="1888049" cy="1888049"/>
          </a:xfrm>
        </p:grpSpPr>
        <p:sp>
          <p:nvSpPr>
            <p:cNvPr id="4" name="椭圆 3">
              <a:extLst>
                <a:ext uri="{FF2B5EF4-FFF2-40B4-BE49-F238E27FC236}">
                  <a16:creationId xmlns:a16="http://schemas.microsoft.com/office/drawing/2014/main" id="{96A0003F-788A-4EE6-897B-094E0A4B1971}"/>
                </a:ext>
              </a:extLst>
            </p:cNvPr>
            <p:cNvSpPr/>
            <p:nvPr/>
          </p:nvSpPr>
          <p:spPr>
            <a:xfrm>
              <a:off x="5281613" y="2118493"/>
              <a:ext cx="1888049" cy="1888049"/>
            </a:xfrm>
            <a:prstGeom prst="ellipse">
              <a:avLst/>
            </a:prstGeom>
            <a:solidFill>
              <a:schemeClr val="bg1"/>
            </a:solidFill>
            <a:ln>
              <a:noFill/>
            </a:ln>
            <a:effectLst>
              <a:outerShdw blurRad="50800" dist="12700" dir="5400000" sx="104000" sy="104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5" name="文本框 4">
              <a:extLst>
                <a:ext uri="{FF2B5EF4-FFF2-40B4-BE49-F238E27FC236}">
                  <a16:creationId xmlns:a16="http://schemas.microsoft.com/office/drawing/2014/main" id="{498D6E38-0BC6-4FBB-93B2-1E0E8BB1B713}"/>
                </a:ext>
              </a:extLst>
            </p:cNvPr>
            <p:cNvSpPr txBox="1"/>
            <p:nvPr/>
          </p:nvSpPr>
          <p:spPr>
            <a:xfrm>
              <a:off x="5411249" y="2508519"/>
              <a:ext cx="1628775"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sym typeface="+mn-lt"/>
                </a:rPr>
                <a:t>02</a:t>
              </a:r>
              <a:endParaRPr kumimoji="0" lang="zh-CN" altLang="en-US" sz="6600" b="1"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sym typeface="+mn-lt"/>
              </a:endParaRPr>
            </a:p>
          </p:txBody>
        </p:sp>
      </p:grpSp>
      <p:pic>
        <p:nvPicPr>
          <p:cNvPr id="11" name="图片 38">
            <a:extLst>
              <a:ext uri="{FF2B5EF4-FFF2-40B4-BE49-F238E27FC236}">
                <a16:creationId xmlns:a16="http://schemas.microsoft.com/office/drawing/2014/main" id="{116E6D32-BF73-4EA2-8596-217EBA22C1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3058" y="4357214"/>
            <a:ext cx="4127835" cy="2841175"/>
          </a:xfrm>
          <a:prstGeom prst="rect">
            <a:avLst/>
          </a:prstGeom>
        </p:spPr>
      </p:pic>
      <p:pic>
        <p:nvPicPr>
          <p:cNvPr id="7" name="Picture 6">
            <a:extLst>
              <a:ext uri="{FF2B5EF4-FFF2-40B4-BE49-F238E27FC236}">
                <a16:creationId xmlns:a16="http://schemas.microsoft.com/office/drawing/2014/main" id="{2B5469A1-28CB-4662-83BC-5889FAF574C6}"/>
              </a:ext>
            </a:extLst>
          </p:cNvPr>
          <p:cNvPicPr>
            <a:picLocks noChangeAspect="1"/>
          </p:cNvPicPr>
          <p:nvPr/>
        </p:nvPicPr>
        <p:blipFill>
          <a:blip r:embed="rId5"/>
          <a:stretch>
            <a:fillRect/>
          </a:stretch>
        </p:blipFill>
        <p:spPr>
          <a:xfrm>
            <a:off x="6452619" y="2487200"/>
            <a:ext cx="5169856" cy="1853345"/>
          </a:xfrm>
          <a:prstGeom prst="rect">
            <a:avLst/>
          </a:prstGeom>
        </p:spPr>
      </p:pic>
    </p:spTree>
    <p:extLst>
      <p:ext uri="{BB962C8B-B14F-4D97-AF65-F5344CB8AC3E}">
        <p14:creationId xmlns:p14="http://schemas.microsoft.com/office/powerpoint/2010/main" val="2930740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36E3EB29-0D69-4492-AF96-1BE5755344A5}"/>
              </a:ext>
            </a:extLst>
          </p:cNvPr>
          <p:cNvSpPr/>
          <p:nvPr/>
        </p:nvSpPr>
        <p:spPr>
          <a:xfrm>
            <a:off x="-11830" y="1614575"/>
            <a:ext cx="12282852" cy="4407535"/>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19" name="Picture 18" descr="Icon&#10;&#10;Description automatically generated">
            <a:extLst>
              <a:ext uri="{FF2B5EF4-FFF2-40B4-BE49-F238E27FC236}">
                <a16:creationId xmlns:a16="http://schemas.microsoft.com/office/drawing/2014/main" id="{9C67621C-B686-4FA3-963B-831228CFEE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255" r="31255"/>
          <a:stretch/>
        </p:blipFill>
        <p:spPr>
          <a:xfrm>
            <a:off x="1387731" y="1934328"/>
            <a:ext cx="757382" cy="1168500"/>
          </a:xfrm>
          <a:prstGeom prst="rect">
            <a:avLst/>
          </a:prstGeom>
        </p:spPr>
      </p:pic>
      <p:grpSp>
        <p:nvGrpSpPr>
          <p:cNvPr id="24" name="Group 23">
            <a:extLst>
              <a:ext uri="{FF2B5EF4-FFF2-40B4-BE49-F238E27FC236}">
                <a16:creationId xmlns:a16="http://schemas.microsoft.com/office/drawing/2014/main" id="{B76ABA17-A1B2-4054-BA29-B3F50F138ABC}"/>
              </a:ext>
            </a:extLst>
          </p:cNvPr>
          <p:cNvGrpSpPr/>
          <p:nvPr/>
        </p:nvGrpSpPr>
        <p:grpSpPr>
          <a:xfrm>
            <a:off x="2281317" y="728856"/>
            <a:ext cx="6023365" cy="1835018"/>
            <a:chOff x="615645" y="178170"/>
            <a:chExt cx="10962855" cy="1632511"/>
          </a:xfrm>
        </p:grpSpPr>
        <p:grpSp>
          <p:nvGrpSpPr>
            <p:cNvPr id="25" name="Group 24">
              <a:extLst>
                <a:ext uri="{FF2B5EF4-FFF2-40B4-BE49-F238E27FC236}">
                  <a16:creationId xmlns:a16="http://schemas.microsoft.com/office/drawing/2014/main" id="{90DDA3A1-F2A8-4160-8D01-CB92A9974054}"/>
                </a:ext>
              </a:extLst>
            </p:cNvPr>
            <p:cNvGrpSpPr/>
            <p:nvPr/>
          </p:nvGrpSpPr>
          <p:grpSpPr>
            <a:xfrm>
              <a:off x="615645" y="178170"/>
              <a:ext cx="10962855" cy="1632511"/>
              <a:chOff x="2368419" y="-1613946"/>
              <a:chExt cx="7346706" cy="1338735"/>
            </a:xfrm>
            <a:effectLst>
              <a:outerShdw blurRad="50800" dist="38100" dir="5400000" algn="t" rotWithShape="0">
                <a:prstClr val="black">
                  <a:alpha val="40000"/>
                </a:prstClr>
              </a:outerShdw>
            </a:effectLst>
          </p:grpSpPr>
          <p:sp>
            <p:nvSpPr>
              <p:cNvPr id="27" name="Rectangle: Diagonal Corners Rounded 26">
                <a:extLst>
                  <a:ext uri="{FF2B5EF4-FFF2-40B4-BE49-F238E27FC236}">
                    <a16:creationId xmlns:a16="http://schemas.microsoft.com/office/drawing/2014/main" id="{E91A6E72-4A1E-4ECA-B270-15655872D8A6}"/>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28" name="Rectangle: Diagonal Corners Rounded 27">
                <a:extLst>
                  <a:ext uri="{FF2B5EF4-FFF2-40B4-BE49-F238E27FC236}">
                    <a16:creationId xmlns:a16="http://schemas.microsoft.com/office/drawing/2014/main" id="{F206F472-8289-46F9-8AFC-4701E83D0A3A}"/>
                  </a:ext>
                </a:extLst>
              </p:cNvPr>
              <p:cNvSpPr/>
              <p:nvPr/>
            </p:nvSpPr>
            <p:spPr>
              <a:xfrm>
                <a:off x="2368419" y="-1613946"/>
                <a:ext cx="7262067" cy="1237323"/>
              </a:xfrm>
              <a:prstGeom prst="round2DiagRect">
                <a:avLst>
                  <a:gd name="adj1" fmla="val 50000"/>
                  <a:gd name="adj2" fmla="val 13343"/>
                </a:avLst>
              </a:prstGeom>
              <a:noFill/>
              <a:ln w="50800">
                <a:solidFill>
                  <a:srgbClr val="FFC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grpSp>
        <p:sp>
          <p:nvSpPr>
            <p:cNvPr id="26" name="TextBox 25">
              <a:extLst>
                <a:ext uri="{FF2B5EF4-FFF2-40B4-BE49-F238E27FC236}">
                  <a16:creationId xmlns:a16="http://schemas.microsoft.com/office/drawing/2014/main" id="{1C8C011D-D857-48F7-BE31-B4A9A8940D4C}"/>
                </a:ext>
              </a:extLst>
            </p:cNvPr>
            <p:cNvSpPr txBox="1"/>
            <p:nvPr/>
          </p:nvSpPr>
          <p:spPr>
            <a:xfrm>
              <a:off x="719645" y="281909"/>
              <a:ext cx="10712630" cy="1303285"/>
            </a:xfrm>
            <a:prstGeom prst="rect">
              <a:avLst/>
            </a:prstGeom>
            <a:noFill/>
          </p:spPr>
          <p:txBody>
            <a:bodyPr wrap="square" rtlCol="0">
              <a:spAutoFit/>
            </a:bodyPr>
            <a:lstStyle/>
            <a:p>
              <a:pPr marL="0" marR="0" lvl="0" indent="0" algn="ctr" defTabSz="914400" rtl="0" eaLnBrk="1" fontAlgn="auto" latinLnBrk="0" hangingPunct="1">
                <a:lnSpc>
                  <a:spcPct val="129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C000"/>
                  </a:solidFill>
                  <a:effectLst/>
                  <a:uLnTx/>
                  <a:uFillTx/>
                  <a:latin typeface="Calibri" panose="020F0502020204030204" pitchFamily="34" charset="0"/>
                  <a:ea typeface="微软雅黑"/>
                  <a:cs typeface="Calibri" panose="020F0502020204030204" pitchFamily="34" charset="0"/>
                </a:rPr>
                <a:t>Theo </a:t>
              </a:r>
              <a:r>
                <a:rPr kumimoji="0" lang="en-US" sz="3600" b="1" i="0" u="none" strike="noStrike" kern="1200" cap="none" spc="0" normalizeH="0" baseline="0" noProof="0" dirty="0" err="1">
                  <a:ln>
                    <a:noFill/>
                  </a:ln>
                  <a:solidFill>
                    <a:srgbClr val="FFC000"/>
                  </a:solidFill>
                  <a:effectLst/>
                  <a:uLnTx/>
                  <a:uFillTx/>
                  <a:latin typeface="Calibri" panose="020F0502020204030204" pitchFamily="34" charset="0"/>
                  <a:ea typeface="微软雅黑"/>
                  <a:cs typeface="Calibri" panose="020F0502020204030204" pitchFamily="34" charset="0"/>
                </a:rPr>
                <a:t>em</a:t>
              </a:r>
              <a:r>
                <a:rPr kumimoji="0" lang="en-US" sz="3600" b="1" i="0" u="none" strike="noStrike" kern="1200" cap="none" spc="0" normalizeH="0" baseline="0" noProof="0" dirty="0">
                  <a:ln>
                    <a:noFill/>
                  </a:ln>
                  <a:solidFill>
                    <a:srgbClr val="FFC00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FFC000"/>
                  </a:solidFill>
                  <a:effectLst/>
                  <a:uLnTx/>
                  <a:uFillTx/>
                  <a:latin typeface="Calibri" panose="020F0502020204030204" pitchFamily="34" charset="0"/>
                  <a:ea typeface="微软雅黑"/>
                  <a:cs typeface="Calibri" panose="020F0502020204030204" pitchFamily="34" charset="0"/>
                </a:rPr>
                <a:t>nội</a:t>
              </a:r>
              <a:r>
                <a:rPr kumimoji="0" lang="en-US" sz="3600" b="1" i="0" u="none" strike="noStrike" kern="1200" cap="none" spc="0" normalizeH="0" baseline="0" noProof="0" dirty="0">
                  <a:ln>
                    <a:noFill/>
                  </a:ln>
                  <a:solidFill>
                    <a:srgbClr val="FFC000"/>
                  </a:solidFill>
                  <a:effectLst/>
                  <a:uLnTx/>
                  <a:uFillTx/>
                  <a:latin typeface="Calibri" panose="020F0502020204030204" pitchFamily="34" charset="0"/>
                  <a:ea typeface="微软雅黑"/>
                  <a:cs typeface="Calibri" panose="020F0502020204030204" pitchFamily="34" charset="0"/>
                </a:rPr>
                <a:t> dung </a:t>
              </a:r>
              <a:r>
                <a:rPr kumimoji="0" lang="en-US" sz="3600" b="1" i="0" u="none" strike="noStrike" kern="1200" cap="none" spc="0" normalizeH="0" baseline="0" noProof="0" dirty="0" err="1">
                  <a:ln>
                    <a:noFill/>
                  </a:ln>
                  <a:solidFill>
                    <a:srgbClr val="FFC000"/>
                  </a:solidFill>
                  <a:effectLst/>
                  <a:uLnTx/>
                  <a:uFillTx/>
                  <a:latin typeface="Calibri" panose="020F0502020204030204" pitchFamily="34" charset="0"/>
                  <a:ea typeface="微软雅黑"/>
                  <a:cs typeface="Calibri" panose="020F0502020204030204" pitchFamily="34" charset="0"/>
                </a:rPr>
                <a:t>câu</a:t>
              </a:r>
              <a:r>
                <a:rPr kumimoji="0" lang="en-US" sz="3600" b="1" i="0" u="none" strike="noStrike" kern="1200" cap="none" spc="0" normalizeH="0" baseline="0" noProof="0" dirty="0">
                  <a:ln>
                    <a:noFill/>
                  </a:ln>
                  <a:solidFill>
                    <a:srgbClr val="FFC00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FFC000"/>
                  </a:solidFill>
                  <a:effectLst/>
                  <a:uLnTx/>
                  <a:uFillTx/>
                  <a:latin typeface="Calibri" panose="020F0502020204030204" pitchFamily="34" charset="0"/>
                  <a:ea typeface="微软雅黑"/>
                  <a:cs typeface="Calibri" panose="020F0502020204030204" pitchFamily="34" charset="0"/>
                </a:rPr>
                <a:t>chuyện</a:t>
              </a:r>
              <a:r>
                <a:rPr kumimoji="0" lang="en-US" sz="3600" b="1" i="0" u="none" strike="noStrike" kern="1200" cap="none" spc="0" normalizeH="0" baseline="0" noProof="0" dirty="0">
                  <a:ln>
                    <a:noFill/>
                  </a:ln>
                  <a:solidFill>
                    <a:srgbClr val="FFC00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FFC000"/>
                  </a:solidFill>
                  <a:effectLst/>
                  <a:uLnTx/>
                  <a:uFillTx/>
                  <a:latin typeface="Calibri" panose="020F0502020204030204" pitchFamily="34" charset="0"/>
                  <a:ea typeface="微软雅黑"/>
                  <a:cs typeface="Calibri" panose="020F0502020204030204" pitchFamily="34" charset="0"/>
                </a:rPr>
                <a:t>là</a:t>
              </a:r>
              <a:r>
                <a:rPr kumimoji="0" lang="en-US" sz="3600" b="1" i="0" u="none" strike="noStrike" kern="1200" cap="none" spc="0" normalizeH="0" baseline="0" noProof="0" dirty="0">
                  <a:ln>
                    <a:noFill/>
                  </a:ln>
                  <a:solidFill>
                    <a:srgbClr val="FFC00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FFC000"/>
                  </a:solidFill>
                  <a:effectLst/>
                  <a:uLnTx/>
                  <a:uFillTx/>
                  <a:latin typeface="Calibri" panose="020F0502020204030204" pitchFamily="34" charset="0"/>
                  <a:ea typeface="微软雅黑"/>
                  <a:cs typeface="Calibri" panose="020F0502020204030204" pitchFamily="34" charset="0"/>
                </a:rPr>
                <a:t>gì</a:t>
              </a:r>
              <a:r>
                <a:rPr kumimoji="0" lang="en-US" sz="3600" b="1" i="0" u="none" strike="noStrike" kern="1200" cap="none" spc="0" normalizeH="0" baseline="0" noProof="0" dirty="0">
                  <a:ln>
                    <a:noFill/>
                  </a:ln>
                  <a:solidFill>
                    <a:srgbClr val="FFC000"/>
                  </a:solidFill>
                  <a:effectLst/>
                  <a:uLnTx/>
                  <a:uFillTx/>
                  <a:latin typeface="Calibri" panose="020F0502020204030204" pitchFamily="34" charset="0"/>
                  <a:ea typeface="微软雅黑"/>
                  <a:cs typeface="Calibri" panose="020F0502020204030204" pitchFamily="34" charset="0"/>
                </a:rPr>
                <a:t>?</a:t>
              </a:r>
            </a:p>
          </p:txBody>
        </p:sp>
      </p:grpSp>
      <p:pic>
        <p:nvPicPr>
          <p:cNvPr id="3" name="Picture 2" descr="A picture containing toy, vector graphics&#10;&#10;Description automatically generated">
            <a:extLst>
              <a:ext uri="{FF2B5EF4-FFF2-40B4-BE49-F238E27FC236}">
                <a16:creationId xmlns:a16="http://schemas.microsoft.com/office/drawing/2014/main" id="{C76B33A2-A55E-4ED2-A9A4-6D258EF0AA6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9765" y="2774754"/>
            <a:ext cx="3520533" cy="4083246"/>
          </a:xfrm>
          <a:prstGeom prst="rect">
            <a:avLst/>
          </a:prstGeom>
        </p:spPr>
      </p:pic>
      <p:grpSp>
        <p:nvGrpSpPr>
          <p:cNvPr id="30" name="Group 29">
            <a:extLst>
              <a:ext uri="{FF2B5EF4-FFF2-40B4-BE49-F238E27FC236}">
                <a16:creationId xmlns:a16="http://schemas.microsoft.com/office/drawing/2014/main" id="{A5539F2C-6E94-454E-9BAD-947D6AB32E6C}"/>
              </a:ext>
            </a:extLst>
          </p:cNvPr>
          <p:cNvGrpSpPr/>
          <p:nvPr/>
        </p:nvGrpSpPr>
        <p:grpSpPr>
          <a:xfrm>
            <a:off x="3224719" y="3310587"/>
            <a:ext cx="8782158" cy="3061409"/>
            <a:chOff x="615645" y="178170"/>
            <a:chExt cx="11042382" cy="1632511"/>
          </a:xfrm>
        </p:grpSpPr>
        <p:grpSp>
          <p:nvGrpSpPr>
            <p:cNvPr id="31" name="Group 30">
              <a:extLst>
                <a:ext uri="{FF2B5EF4-FFF2-40B4-BE49-F238E27FC236}">
                  <a16:creationId xmlns:a16="http://schemas.microsoft.com/office/drawing/2014/main" id="{8FE0B993-C655-48C4-BDBC-64624660472C}"/>
                </a:ext>
              </a:extLst>
            </p:cNvPr>
            <p:cNvGrpSpPr/>
            <p:nvPr/>
          </p:nvGrpSpPr>
          <p:grpSpPr>
            <a:xfrm>
              <a:off x="615645" y="178170"/>
              <a:ext cx="10962855" cy="1632511"/>
              <a:chOff x="2368419" y="-1613946"/>
              <a:chExt cx="7346706" cy="1338735"/>
            </a:xfrm>
            <a:effectLst>
              <a:outerShdw blurRad="50800" dist="38100" dir="5400000" algn="t" rotWithShape="0">
                <a:prstClr val="black">
                  <a:alpha val="40000"/>
                </a:prstClr>
              </a:outerShdw>
            </a:effectLst>
          </p:grpSpPr>
          <p:sp>
            <p:nvSpPr>
              <p:cNvPr id="33" name="Rectangle: Diagonal Corners Rounded 32">
                <a:extLst>
                  <a:ext uri="{FF2B5EF4-FFF2-40B4-BE49-F238E27FC236}">
                    <a16:creationId xmlns:a16="http://schemas.microsoft.com/office/drawing/2014/main" id="{1A3BD9B1-2515-499E-9A1C-F37328244FE5}"/>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34" name="Rectangle: Diagonal Corners Rounded 33">
                <a:extLst>
                  <a:ext uri="{FF2B5EF4-FFF2-40B4-BE49-F238E27FC236}">
                    <a16:creationId xmlns:a16="http://schemas.microsoft.com/office/drawing/2014/main" id="{0E758A91-7CFA-4840-B9B4-5F1FC266CC21}"/>
                  </a:ext>
                </a:extLst>
              </p:cNvPr>
              <p:cNvSpPr/>
              <p:nvPr/>
            </p:nvSpPr>
            <p:spPr>
              <a:xfrm>
                <a:off x="2368419" y="-1613946"/>
                <a:ext cx="7262067" cy="1237323"/>
              </a:xfrm>
              <a:prstGeom prst="round2DiagRect">
                <a:avLst>
                  <a:gd name="adj1" fmla="val 50000"/>
                  <a:gd name="adj2" fmla="val 13343"/>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grpSp>
        <p:sp>
          <p:nvSpPr>
            <p:cNvPr id="32" name="TextBox 31">
              <a:extLst>
                <a:ext uri="{FF2B5EF4-FFF2-40B4-BE49-F238E27FC236}">
                  <a16:creationId xmlns:a16="http://schemas.microsoft.com/office/drawing/2014/main" id="{69373D0A-0590-4C3C-9803-4DF77B5C3594}"/>
                </a:ext>
              </a:extLst>
            </p:cNvPr>
            <p:cNvSpPr txBox="1"/>
            <p:nvPr/>
          </p:nvSpPr>
          <p:spPr>
            <a:xfrm>
              <a:off x="920315" y="403717"/>
              <a:ext cx="10737712" cy="1069503"/>
            </a:xfrm>
            <a:prstGeom prst="rect">
              <a:avLst/>
            </a:prstGeom>
            <a:noFill/>
          </p:spPr>
          <p:txBody>
            <a:bodyPr wrap="square" rtlCol="0">
              <a:spAutoFit/>
            </a:bodyPr>
            <a:lstStyle/>
            <a:p>
              <a:pPr marL="0" marR="0" lvl="0" indent="0" algn="ctr" defTabSz="914400" rtl="0" eaLnBrk="1" fontAlgn="auto" latinLnBrk="0" hangingPunct="1">
                <a:lnSpc>
                  <a:spcPct val="129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Bài</a:t>
              </a:r>
              <a:r>
                <a:rPr kumimoji="0" lang="en-US" sz="33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3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nói</a:t>
              </a:r>
              <a:r>
                <a:rPr kumimoji="0" lang="vi-VN" sz="33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về tấm lòng đáng trân trọng nhất của một bạn nhỏ; tìm mọi cách để làm cho người mình yêu quý được vui vẻ và hạnh phúc.</a:t>
              </a:r>
              <a:endParaRPr kumimoji="0" lang="en-US" sz="33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grpSp>
      <p:sp>
        <p:nvSpPr>
          <p:cNvPr id="35" name="Freeform: Shape 34">
            <a:extLst>
              <a:ext uri="{FF2B5EF4-FFF2-40B4-BE49-F238E27FC236}">
                <a16:creationId xmlns:a16="http://schemas.microsoft.com/office/drawing/2014/main" id="{510914A5-FB11-4045-8B8D-C37FA8B6B03B}"/>
              </a:ext>
            </a:extLst>
          </p:cNvPr>
          <p:cNvSpPr/>
          <p:nvPr/>
        </p:nvSpPr>
        <p:spPr>
          <a:xfrm>
            <a:off x="2363874" y="2471661"/>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42418633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0-#ppt_w/2"/>
                                          </p:val>
                                        </p:tav>
                                        <p:tav tm="100000">
                                          <p:val>
                                            <p:strVal val="#ppt_x"/>
                                          </p:val>
                                        </p:tav>
                                      </p:tavLst>
                                    </p:anim>
                                    <p:anim calcmode="lin" valueType="num">
                                      <p:cBhvr additive="base">
                                        <p:cTn id="1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500"/>
                            </p:stCondLst>
                            <p:childTnLst>
                              <p:par>
                                <p:cTn id="21" presetID="2" presetClass="entr" presetSubtype="8"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0-#ppt_w/2"/>
                                          </p:val>
                                        </p:tav>
                                        <p:tav tm="100000">
                                          <p:val>
                                            <p:strVal val="#ppt_x"/>
                                          </p:val>
                                        </p:tav>
                                      </p:tavLst>
                                    </p:anim>
                                    <p:anim calcmode="lin" valueType="num">
                                      <p:cBhvr additive="base">
                                        <p:cTn id="24"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theme/theme1.xml><?xml version="1.0" encoding="utf-8"?>
<a:theme xmlns:a="http://schemas.openxmlformats.org/drawingml/2006/main" name="www.jp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1xfd12z">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ww.jp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1xfd12z">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272</Words>
  <Application>Microsoft Office PowerPoint</Application>
  <PresentationFormat>Widescreen</PresentationFormat>
  <Paragraphs>23</Paragraphs>
  <Slides>12</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等线</vt:lpstr>
      <vt:lpstr>微软雅黑</vt:lpstr>
      <vt:lpstr>Arial</vt:lpstr>
      <vt:lpstr>Calibri</vt:lpstr>
      <vt:lpstr>www.jpppt.com</vt:lpstr>
      <vt:lpstr>1_www.jpppt.com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8</cp:revision>
  <dcterms:created xsi:type="dcterms:W3CDTF">2022-08-10T00:11:31Z</dcterms:created>
  <dcterms:modified xsi:type="dcterms:W3CDTF">2023-01-06T07:12:33Z</dcterms:modified>
</cp:coreProperties>
</file>