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324" r:id="rId3"/>
    <p:sldId id="331" r:id="rId4"/>
    <p:sldId id="319" r:id="rId5"/>
    <p:sldId id="32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facebook.com/huongthaoGADT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id="{CEC090F6-154F-46C5-BA98-5021D21FD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50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380</Words>
  <Application>Microsoft Office PowerPoint</Application>
  <PresentationFormat>Widescreen</PresentationFormat>
  <Paragraphs>80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宋体</vt:lpstr>
      <vt:lpstr>Arial</vt:lpstr>
      <vt:lpstr>Arial-Rounded</vt:lpstr>
      <vt:lpstr>Calibri</vt:lpstr>
      <vt:lpstr>等线</vt:lpstr>
      <vt:lpstr>Gloria Hallelujah</vt:lpstr>
      <vt:lpstr>Times New Roman</vt:lpstr>
      <vt:lpstr>方正卡通简体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2022-08-10T02:25:54Z</dcterms:created>
  <dcterms:modified xsi:type="dcterms:W3CDTF">2023-01-06T03:06:43Z</dcterms:modified>
</cp:coreProperties>
</file>