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 id="2147483716" r:id="rId5"/>
  </p:sldMasterIdLst>
  <p:notesMasterIdLst>
    <p:notesMasterId r:id="rId26"/>
  </p:notesMasterIdLst>
  <p:sldIdLst>
    <p:sldId id="257" r:id="rId6"/>
    <p:sldId id="295" r:id="rId7"/>
    <p:sldId id="265" r:id="rId8"/>
    <p:sldId id="294" r:id="rId9"/>
    <p:sldId id="311" r:id="rId10"/>
    <p:sldId id="313" r:id="rId11"/>
    <p:sldId id="312" r:id="rId12"/>
    <p:sldId id="3390" r:id="rId13"/>
    <p:sldId id="3392" r:id="rId14"/>
    <p:sldId id="3391" r:id="rId15"/>
    <p:sldId id="3394" r:id="rId16"/>
    <p:sldId id="3393" r:id="rId17"/>
    <p:sldId id="3396" r:id="rId18"/>
    <p:sldId id="3395" r:id="rId19"/>
    <p:sldId id="318" r:id="rId20"/>
    <p:sldId id="4361" r:id="rId21"/>
    <p:sldId id="3398" r:id="rId22"/>
    <p:sldId id="307" r:id="rId23"/>
    <p:sldId id="4360"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2269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3204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44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570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2023/1/6</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5.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2023/1/6</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595E04B3-F569-4A16-B9EB-9EE2DBBA54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7801" y="314324"/>
            <a:ext cx="1190625" cy="1190625"/>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735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6.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id="{0CB5207A-6DFE-47E2-B4F9-2547D4F3E036}"/>
              </a:ext>
            </a:extLst>
          </p:cNvPr>
          <p:cNvSpPr/>
          <p:nvPr/>
        </p:nvSpPr>
        <p:spPr>
          <a:xfrm>
            <a:off x="2724150" y="895350"/>
            <a:ext cx="7315200" cy="4257675"/>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pic>
        <p:nvPicPr>
          <p:cNvPr id="4" name="Picture 3">
            <a:extLst>
              <a:ext uri="{FF2B5EF4-FFF2-40B4-BE49-F238E27FC236}">
                <a16:creationId xmlns:a16="http://schemas.microsoft.com/office/drawing/2014/main" id="{DEFBB693-2F5A-4BE3-89A0-6EC8411D6E9B}"/>
              </a:ext>
            </a:extLst>
          </p:cNvPr>
          <p:cNvPicPr>
            <a:picLocks noChangeAspect="1"/>
          </p:cNvPicPr>
          <p:nvPr/>
        </p:nvPicPr>
        <p:blipFill>
          <a:blip r:embed="rId4"/>
          <a:stretch>
            <a:fillRect/>
          </a:stretch>
        </p:blipFill>
        <p:spPr>
          <a:xfrm>
            <a:off x="3157073" y="2880673"/>
            <a:ext cx="6316003" cy="1572904"/>
          </a:xfrm>
          <a:prstGeom prst="rect">
            <a:avLst/>
          </a:prstGeom>
        </p:spPr>
      </p:pic>
      <p:pic>
        <p:nvPicPr>
          <p:cNvPr id="7" name="Picture 6">
            <a:extLst>
              <a:ext uri="{FF2B5EF4-FFF2-40B4-BE49-F238E27FC236}">
                <a16:creationId xmlns:a16="http://schemas.microsoft.com/office/drawing/2014/main" id="{0CE3C7FE-0A9B-4B1C-837D-8F63888CABF0}"/>
              </a:ext>
            </a:extLst>
          </p:cNvPr>
          <p:cNvPicPr>
            <a:picLocks noChangeAspect="1"/>
          </p:cNvPicPr>
          <p:nvPr/>
        </p:nvPicPr>
        <p:blipFill>
          <a:blip r:embed="rId5"/>
          <a:stretch>
            <a:fillRect/>
          </a:stretch>
        </p:blipFill>
        <p:spPr>
          <a:xfrm>
            <a:off x="5144882" y="1827986"/>
            <a:ext cx="3273836" cy="1182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588" y="3600230"/>
            <a:ext cx="12198348" cy="3256879"/>
          </a:xfrm>
          <a:prstGeom prst="rect">
            <a:avLst/>
          </a:prstGeom>
        </p:spPr>
      </p:pic>
      <p:sp>
        <p:nvSpPr>
          <p:cNvPr id="16" name="TextBox 15">
            <a:extLst>
              <a:ext uri="{FF2B5EF4-FFF2-40B4-BE49-F238E27FC236}">
                <a16:creationId xmlns:a16="http://schemas.microsoft.com/office/drawing/2014/main" id="{9C31D21C-31ED-464D-940A-59FA75358D8B}"/>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D8155EF6-97D5-4CD0-8DD2-9A56006FB21B}"/>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23" name="TextBox 22">
            <a:extLst>
              <a:ext uri="{FF2B5EF4-FFF2-40B4-BE49-F238E27FC236}">
                <a16:creationId xmlns:a16="http://schemas.microsoft.com/office/drawing/2014/main" id="{1399B012-A2C2-4A84-B7B0-9BA95DE5889D}"/>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23">
            <a:extLst>
              <a:ext uri="{FF2B5EF4-FFF2-40B4-BE49-F238E27FC236}">
                <a16:creationId xmlns:a16="http://schemas.microsoft.com/office/drawing/2014/main" id="{CCF761AA-7047-42D9-8832-54E0F15C0481}"/>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25" name="TextBox 24">
            <a:extLst>
              <a:ext uri="{FF2B5EF4-FFF2-40B4-BE49-F238E27FC236}">
                <a16:creationId xmlns:a16="http://schemas.microsoft.com/office/drawing/2014/main" id="{9971B2D3-466C-4DFE-BD26-F78B75ACB06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8426DAB-688C-4D51-8829-906160AD74C1}"/>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7" name="TextBox 26">
            <a:extLst>
              <a:ext uri="{FF2B5EF4-FFF2-40B4-BE49-F238E27FC236}">
                <a16:creationId xmlns:a16="http://schemas.microsoft.com/office/drawing/2014/main" id="{250D8D7A-2B70-42CF-90BA-0E251DC90639}"/>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8" name="Picture 27">
            <a:extLst>
              <a:ext uri="{FF2B5EF4-FFF2-40B4-BE49-F238E27FC236}">
                <a16:creationId xmlns:a16="http://schemas.microsoft.com/office/drawing/2014/main" id="{B87266B7-D6A0-443B-BE0C-F48FEEBB44F5}"/>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29" name="Picture 28">
            <a:extLst>
              <a:ext uri="{FF2B5EF4-FFF2-40B4-BE49-F238E27FC236}">
                <a16:creationId xmlns:a16="http://schemas.microsoft.com/office/drawing/2014/main" id="{857516EE-497D-4448-BCAB-1D5E450C9555}"/>
              </a:ext>
            </a:extLst>
          </p:cNvPr>
          <p:cNvPicPr>
            <a:picLocks noChangeAspect="1"/>
          </p:cNvPicPr>
          <p:nvPr/>
        </p:nvPicPr>
        <p:blipFill>
          <a:blip r:embed="rId5"/>
          <a:stretch>
            <a:fillRect/>
          </a:stretch>
        </p:blipFill>
        <p:spPr>
          <a:xfrm>
            <a:off x="2726934" y="41904"/>
            <a:ext cx="6090432" cy="1444877"/>
          </a:xfrm>
          <a:prstGeom prst="rect">
            <a:avLst/>
          </a:prstGeom>
        </p:spPr>
      </p:pic>
    </p:spTree>
    <p:extLst>
      <p:ext uri="{BB962C8B-B14F-4D97-AF65-F5344CB8AC3E}">
        <p14:creationId xmlns:p14="http://schemas.microsoft.com/office/powerpoint/2010/main" val="1376353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wipe(left)">
                                      <p:cBhvr>
                                        <p:cTn id="3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uiExpand="1" build="p"/>
      <p:bldP spid="25" grpId="0" uiExpand="1" build="p"/>
      <p:bldP spid="2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399</Words>
  <Application>Microsoft Office PowerPoint</Application>
  <PresentationFormat>Widescreen</PresentationFormat>
  <Paragraphs>31</Paragraphs>
  <Slides>20</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20</vt:i4>
      </vt:variant>
    </vt:vector>
  </HeadingPairs>
  <TitlesOfParts>
    <vt:vector size="32" baseType="lpstr">
      <vt:lpstr>微软雅黑</vt:lpstr>
      <vt:lpstr>Arial</vt:lpstr>
      <vt:lpstr>Calibri</vt:lpstr>
      <vt:lpstr>等线</vt:lpstr>
      <vt:lpstr>等线 Light</vt:lpstr>
      <vt:lpstr>Georgia</vt:lpstr>
      <vt:lpstr>Times New Roman</vt:lpstr>
      <vt:lpstr>Office 主题​​</vt:lpstr>
      <vt:lpstr>1_Office Theme</vt:lpstr>
      <vt:lpstr>1_Office 主题​​</vt:lpstr>
      <vt:lpstr>1_Simple Light</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2022-10-04T12:04:18Z</dcterms:created>
  <dcterms:modified xsi:type="dcterms:W3CDTF">2023-01-06T09:52:44Z</dcterms:modified>
</cp:coreProperties>
</file>