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3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3.sv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</a:t>
                </a:r>
                <a:r>
                  <a:rPr lang="en-US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</a:t>
                </a:r>
                <a:r>
                  <a:rPr lang="vi-VN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74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DB6652-604B-49BE-83C5-2D662BF4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59" y="1438382"/>
            <a:ext cx="2461721" cy="4947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D188-8B8A-4ABC-807E-C9080A06110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CAE0A4-E87E-4405-9D63-7CF5A864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D08B3-325B-4217-B539-917D2219C2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810CF-721F-4BCA-8D48-996C05710E1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BE9999-8A40-465A-BFD7-340D4AFE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A9D1991-8583-44F6-A93E-BBCC79573095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074ACA-3AD1-4BEC-AEC7-1F02FFF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DC0003D-F18E-435D-B785-210964BAC7B2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3AF3B-EC69-4E34-BC13-C9C934C4C3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5E5C28E-39AB-4EC5-9F65-5AC20A18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F602EDB-3026-4582-B039-3E6D3C22AF83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6956B97-A081-4656-9697-B9ED3C8151BB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2679CE1-074F-4494-8CC2-F03219A4D783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A04933D-168D-4AD9-9300-FED715C0EB78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AA5F786-1255-4A98-A3AA-41CB032F9A39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1110</Words>
  <Application>Microsoft Office PowerPoint</Application>
  <PresentationFormat>Widescreen</PresentationFormat>
  <Paragraphs>239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#9Slide03 AllRoundGothic</vt:lpstr>
      <vt:lpstr>Arial</vt:lpstr>
      <vt:lpstr>Arial-Rounded</vt:lpstr>
      <vt:lpstr>Ca</vt:lpstr>
      <vt:lpstr>Calibri</vt:lpstr>
      <vt:lpstr>Calibri Light</vt:lpstr>
      <vt:lpstr>iCiel Crocante</vt:lpstr>
      <vt:lpstr>inpin heiti</vt:lpstr>
      <vt:lpstr>OpenSans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60</cp:revision>
  <dcterms:created xsi:type="dcterms:W3CDTF">2022-10-08T12:26:06Z</dcterms:created>
  <dcterms:modified xsi:type="dcterms:W3CDTF">2023-01-06T02:41:40Z</dcterms:modified>
</cp:coreProperties>
</file>