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9"/>
  </p:notesMasterIdLst>
  <p:sldIdLst>
    <p:sldId id="286" r:id="rId3"/>
    <p:sldId id="285" r:id="rId4"/>
    <p:sldId id="258" r:id="rId5"/>
    <p:sldId id="259" r:id="rId6"/>
    <p:sldId id="261" r:id="rId7"/>
    <p:sldId id="262" r:id="rId8"/>
    <p:sldId id="263" r:id="rId9"/>
    <p:sldId id="287" r:id="rId10"/>
    <p:sldId id="264" r:id="rId11"/>
    <p:sldId id="271" r:id="rId12"/>
    <p:sldId id="288" r:id="rId13"/>
    <p:sldId id="289" r:id="rId14"/>
    <p:sldId id="290" r:id="rId15"/>
    <p:sldId id="265" r:id="rId16"/>
    <p:sldId id="268" r:id="rId17"/>
    <p:sldId id="269" r:id="rId18"/>
    <p:sldId id="270" r:id="rId19"/>
    <p:sldId id="256" r:id="rId20"/>
    <p:sldId id="292" r:id="rId21"/>
    <p:sldId id="294" r:id="rId22"/>
    <p:sldId id="295" r:id="rId23"/>
    <p:sldId id="296" r:id="rId24"/>
    <p:sldId id="297" r:id="rId25"/>
    <p:sldId id="266" r:id="rId26"/>
    <p:sldId id="298"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19</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06/01/2023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06/01/2023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06/01/2023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06/01/2023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06/01/2023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06/01/2023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06/01/2023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06/01/2023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06/01/2023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06/01/2023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06/01/2023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06/01/2023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 Target="slide23.xml"/><Relationship Id="rId7" Type="http://schemas.openxmlformats.org/officeDocument/2006/relationships/slide" Target="slide20.xml"/><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0.gif"/><Relationship Id="rId5" Type="http://schemas.openxmlformats.org/officeDocument/2006/relationships/slide" Target="slide21.xml"/><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33.png"/><Relationship Id="rId7" Type="http://schemas.openxmlformats.org/officeDocument/2006/relationships/image" Target="../media/image30.gif"/><Relationship Id="rId12" Type="http://schemas.openxmlformats.org/officeDocument/2006/relationships/image" Target="../media/image35.gif"/><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slide" Target="slide22.xml"/><Relationship Id="rId11" Type="http://schemas.openxmlformats.org/officeDocument/2006/relationships/image" Target="../media/image32.gif"/><Relationship Id="rId5" Type="http://schemas.openxmlformats.org/officeDocument/2006/relationships/image" Target="../media/image34.gif"/><Relationship Id="rId10" Type="http://schemas.openxmlformats.org/officeDocument/2006/relationships/slide" Target="slide23.xml"/><Relationship Id="rId4" Type="http://schemas.openxmlformats.org/officeDocument/2006/relationships/slide" Target="slide20.xml"/><Relationship Id="rId9"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1435</Words>
  <Application>Microsoft Office PowerPoint</Application>
  <PresentationFormat>Widescreen</PresentationFormat>
  <Paragraphs>91</Paragraphs>
  <Slides>26</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微软雅黑</vt:lpstr>
      <vt:lpstr>Arial</vt:lpstr>
      <vt:lpstr>Arial-Rounded</vt:lpstr>
      <vt:lpstr>Calibri</vt:lpstr>
      <vt:lpstr>Calibri Light</vt:lpstr>
      <vt:lpstr>等线</vt:lpstr>
      <vt:lpstr>inpin heiti</vt:lpstr>
      <vt:lpstr>Times New Roman</vt:lpstr>
      <vt:lpstr>字魂20号-石头体</vt:lpstr>
      <vt:lpstr>方正少儿简体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2022-10-03T11:23:45Z</dcterms:created>
  <dcterms:modified xsi:type="dcterms:W3CDTF">2023-01-06T10:10:42Z</dcterms:modified>
</cp:coreProperties>
</file>