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61" r:id="rId3"/>
    <p:sldId id="263" r:id="rId4"/>
    <p:sldId id="264" r:id="rId5"/>
    <p:sldId id="265" r:id="rId6"/>
    <p:sldId id="369" r:id="rId7"/>
    <p:sldId id="266" r:id="rId8"/>
    <p:sldId id="267" r:id="rId9"/>
    <p:sldId id="262" r:id="rId10"/>
    <p:sldId id="268" r:id="rId11"/>
    <p:sldId id="269" r:id="rId12"/>
    <p:sldId id="271" r:id="rId13"/>
    <p:sldId id="289" r:id="rId14"/>
    <p:sldId id="279" r:id="rId15"/>
    <p:sldId id="370" r:id="rId16"/>
    <p:sldId id="371" r:id="rId17"/>
    <p:sldId id="374" r:id="rId18"/>
    <p:sldId id="372" r:id="rId19"/>
    <p:sldId id="373" r:id="rId20"/>
    <p:sldId id="276" r:id="rId21"/>
    <p:sldId id="277" r:id="rId22"/>
    <p:sldId id="281" r:id="rId23"/>
    <p:sldId id="282" r:id="rId24"/>
    <p:sldId id="284" r:id="rId25"/>
    <p:sldId id="375" r:id="rId26"/>
    <p:sldId id="376" r:id="rId27"/>
    <p:sldId id="366" r:id="rId28"/>
    <p:sldId id="367" r:id="rId29"/>
    <p:sldId id="368" r:id="rId30"/>
    <p:sldId id="305"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31</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9.png"/><Relationship Id="rId4"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5.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1.mp3"/><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5.jp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1117</Words>
  <Application>Microsoft Office PowerPoint</Application>
  <PresentationFormat>Widescreen</PresentationFormat>
  <Paragraphs>83</Paragraphs>
  <Slides>31</Slides>
  <Notes>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#9Slide05 SVNClementine</vt:lpstr>
      <vt:lpstr>Arial</vt:lpstr>
      <vt:lpstr>Calibri</vt:lpstr>
      <vt:lpstr>Calibri Light</vt:lpstr>
      <vt:lpstr>等线</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2022-10-10T08:46:08Z</dcterms:created>
  <dcterms:modified xsi:type="dcterms:W3CDTF">2023-01-06T10:07:55Z</dcterms:modified>
</cp:coreProperties>
</file>