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57" r:id="rId3"/>
    <p:sldId id="11704" r:id="rId4"/>
    <p:sldId id="11596" r:id="rId5"/>
    <p:sldId id="11703" r:id="rId6"/>
    <p:sldId id="1170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11715" r:id="rId15"/>
    <p:sldId id="11716" r:id="rId16"/>
    <p:sldId id="11714" r:id="rId17"/>
    <p:sldId id="116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3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BF350-2DA1-43D3-A823-3E2E6CF4122A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9704-376C-446A-996E-7B255716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7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9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08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810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7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1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4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1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4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027BCE-88C5-4B60-987B-009D2CCB77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842" y="235688"/>
            <a:ext cx="1342506" cy="13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2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33.jpe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0.jpeg"/><Relationship Id="rId10" Type="http://schemas.openxmlformats.org/officeDocument/2006/relationships/image" Target="../media/image32.jpg"/><Relationship Id="rId4" Type="http://schemas.openxmlformats.org/officeDocument/2006/relationships/audio" Target="../media/media2.mp3"/><Relationship Id="rId9" Type="http://schemas.openxmlformats.org/officeDocument/2006/relationships/image" Target="../media/image19.jpe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jpe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9.jpg"/><Relationship Id="rId10" Type="http://schemas.openxmlformats.org/officeDocument/2006/relationships/image" Target="../media/image32.jpg"/><Relationship Id="rId4" Type="http://schemas.openxmlformats.org/officeDocument/2006/relationships/audio" Target="../media/media2.mp3"/><Relationship Id="rId9" Type="http://schemas.openxmlformats.org/officeDocument/2006/relationships/image" Target="../media/image19.jpe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jpe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0.png"/><Relationship Id="rId10" Type="http://schemas.openxmlformats.org/officeDocument/2006/relationships/image" Target="../media/image19.jpeg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432E0D-70D9-4359-972D-1F7E57CE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366" y="1943067"/>
            <a:ext cx="1987468" cy="762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E8265-C8E4-400D-8E0D-8C6167699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20" y="3143964"/>
            <a:ext cx="1043116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39">
            <a:extLst>
              <a:ext uri="{FF2B5EF4-FFF2-40B4-BE49-F238E27FC236}">
                <a16:creationId xmlns:a16="http://schemas.microsoft.com/office/drawing/2014/main" id="{BEC56ECA-EEF9-4F79-BC4A-F9579BAA54A5}"/>
              </a:ext>
            </a:extLst>
          </p:cNvPr>
          <p:cNvGrpSpPr/>
          <p:nvPr/>
        </p:nvGrpSpPr>
        <p:grpSpPr>
          <a:xfrm>
            <a:off x="1018252" y="-693137"/>
            <a:ext cx="10943376" cy="2420337"/>
            <a:chOff x="910630" y="2430814"/>
            <a:chExt cx="10943376" cy="4040921"/>
          </a:xfrm>
        </p:grpSpPr>
        <p:sp>
          <p:nvSpPr>
            <p:cNvPr id="28" name="圆角矩形 59">
              <a:extLst>
                <a:ext uri="{FF2B5EF4-FFF2-40B4-BE49-F238E27FC236}">
                  <a16:creationId xmlns:a16="http://schemas.microsoft.com/office/drawing/2014/main" id="{A4EF463C-5C39-4A81-BFC4-CCE05C025717}"/>
                </a:ext>
              </a:extLst>
            </p:cNvPr>
            <p:cNvSpPr/>
            <p:nvPr/>
          </p:nvSpPr>
          <p:spPr>
            <a:xfrm>
              <a:off x="910630" y="3778492"/>
              <a:ext cx="10943376" cy="2693243"/>
            </a:xfrm>
            <a:prstGeom prst="roundRect">
              <a:avLst>
                <a:gd name="adj" fmla="val 90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29" name="组合 60">
              <a:extLst>
                <a:ext uri="{FF2B5EF4-FFF2-40B4-BE49-F238E27FC236}">
                  <a16:creationId xmlns:a16="http://schemas.microsoft.com/office/drawing/2014/main" id="{09505B68-A428-43CA-9CA6-FF68947A10F5}"/>
                </a:ext>
              </a:extLst>
            </p:cNvPr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35" name="图片 64">
                <a:extLst>
                  <a:ext uri="{FF2B5EF4-FFF2-40B4-BE49-F238E27FC236}">
                    <a16:creationId xmlns:a16="http://schemas.microsoft.com/office/drawing/2014/main" id="{5F524A79-EDB9-4332-971D-DE53D65F6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65">
                <a:extLst>
                  <a:ext uri="{FF2B5EF4-FFF2-40B4-BE49-F238E27FC236}">
                    <a16:creationId xmlns:a16="http://schemas.microsoft.com/office/drawing/2014/main" id="{6EABBFBF-7797-46A0-ACBE-5200AFD28DCA}"/>
                  </a:ext>
                </a:extLst>
              </p:cNvPr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61">
              <a:extLst>
                <a:ext uri="{FF2B5EF4-FFF2-40B4-BE49-F238E27FC236}">
                  <a16:creationId xmlns:a16="http://schemas.microsoft.com/office/drawing/2014/main" id="{135D3178-9B02-46C9-84C4-0DB9AC876710}"/>
                </a:ext>
              </a:extLst>
            </p:cNvPr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33" name="图片 62">
                <a:extLst>
                  <a:ext uri="{FF2B5EF4-FFF2-40B4-BE49-F238E27FC236}">
                    <a16:creationId xmlns:a16="http://schemas.microsoft.com/office/drawing/2014/main" id="{5A2CB04E-95EC-4700-86F6-872B7A4DB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63">
                <a:extLst>
                  <a:ext uri="{FF2B5EF4-FFF2-40B4-BE49-F238E27FC236}">
                    <a16:creationId xmlns:a16="http://schemas.microsoft.com/office/drawing/2014/main" id="{0980FA6D-43A5-412E-AD01-56F2CDF2B3FD}"/>
                  </a:ext>
                </a:extLst>
              </p:cNvPr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2B72C63-8B80-463C-BC78-38AE3D4E896E}"/>
              </a:ext>
            </a:extLst>
          </p:cNvPr>
          <p:cNvSpPr txBox="1"/>
          <p:nvPr/>
        </p:nvSpPr>
        <p:spPr>
          <a:xfrm>
            <a:off x="1206732" y="146131"/>
            <a:ext cx="1072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một lần em đã giữ lời hứa hoặc không giữ lời hứa với bạn bè và người thân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4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FD4905-1B76-4539-A834-46E3780A4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697" y="2196198"/>
            <a:ext cx="734631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ời-hứa-của-cậu-bé">
            <a:hlinkClick r:id="" action="ppaction://media"/>
            <a:extLst>
              <a:ext uri="{FF2B5EF4-FFF2-40B4-BE49-F238E27FC236}">
                <a16:creationId xmlns:a16="http://schemas.microsoft.com/office/drawing/2014/main" id="{3818FCEF-9E7E-434D-ABCE-62C92AFCB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1100213" y="757186"/>
            <a:ext cx="6221879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 flipH="1">
            <a:off x="1192696" y="927858"/>
            <a:ext cx="447260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385733" y="1022121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1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083365" y="4185385"/>
            <a:ext cx="10465905" cy="1658824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không đồng tình với việc làm trong tranh 1 vì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chỉ mải xem phim hoạt hình mà không tự giác, cũng không chủ động đi tìm hiểu những kiến thức mới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17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568D8498-3DC0-40CE-A0CF-0B54CED7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00CF009C-3699-4895-A86E-200DDD41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86" y="5870645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A867E181-4B52-493B-8580-C8170C2F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0412" y="82271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DEBF6-050C-4F4A-8BF1-B30F66A066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5991" y="222388"/>
            <a:ext cx="4439941" cy="35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142204" y="87335"/>
            <a:ext cx="9702466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307264" y="243810"/>
            <a:ext cx="5092997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với việc làm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427724" y="352270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2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723015" y="4479805"/>
            <a:ext cx="9654362" cy="191370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lang="en-US" sz="36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trong tranh đã không giữ lời hứa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3 giờ chiều chủ nhật sang nhà bạn chơi mà ngồi ở nhà xem ti vi.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41" name="Picture 8" descr="Seed  premium icon">
            <a:hlinkClick r:id="rId6" action="ppaction://hlinksldjump"/>
            <a:extLst>
              <a:ext uri="{FF2B5EF4-FFF2-40B4-BE49-F238E27FC236}">
                <a16:creationId xmlns:a16="http://schemas.microsoft.com/office/drawing/2014/main" id="{32DFCC68-825B-43D1-8140-623BC724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F8032998-D79C-4EE6-A48E-8452A893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10990813" y="5783820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9F1F8-0AE6-4059-82F5-38A30E926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0369" y="1513478"/>
            <a:ext cx="7534812" cy="25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333589" y="246823"/>
            <a:ext cx="6852940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883042" y="399697"/>
            <a:ext cx="571869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534049" y="426698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Light" panose="020B0300000000000000" pitchFamily="34" charset="-122"/>
                  <a:cs typeface="Arial" panose="020B0604020202020204" pitchFamily="34" charset="0"/>
                </a:rPr>
                <a:t>3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Light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275907" y="4610247"/>
            <a:ext cx="8920716" cy="134244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Fredoka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18" name="Picture 8" descr="Seed  premium icon">
            <a:hlinkClick r:id="rId6" action="ppaction://hlinksldjump"/>
            <a:extLst>
              <a:ext uri="{FF2B5EF4-FFF2-40B4-BE49-F238E27FC236}">
                <a16:creationId xmlns:a16="http://schemas.microsoft.com/office/drawing/2014/main" id="{3068FB9B-C327-49EB-B2E6-B45E7713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577DE3F0-0A40-417E-93FC-150FD5B4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0807179" y="5767463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5FCCD-2172-460E-B325-1ABF6BBBE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6771" y="1795019"/>
            <a:ext cx="8140995" cy="27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7249B-E50D-4A2B-96F1-1061577A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014" y="975226"/>
            <a:ext cx="94922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826169" y="-760407"/>
            <a:ext cx="10601776" cy="1632277"/>
            <a:chOff x="910630" y="2430814"/>
            <a:chExt cx="10601776" cy="278317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783171"/>
              <a:chOff x="910630" y="2430814"/>
              <a:chExt cx="10601776" cy="278317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143549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525334" y="3823035"/>
              <a:ext cx="9624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xử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huống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-99490" y="-231226"/>
            <a:ext cx="1407594" cy="1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7E768-381B-465B-93D5-28CDB7AA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991" y="969777"/>
            <a:ext cx="8077200" cy="4152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B8A18B-602B-4F58-A3D0-547ED310CF30}"/>
              </a:ext>
            </a:extLst>
          </p:cNvPr>
          <p:cNvSpPr/>
          <p:nvPr/>
        </p:nvSpPr>
        <p:spPr>
          <a:xfrm>
            <a:off x="967563" y="5252484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1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DA8250-DE6B-417F-A083-DC07429E7321}"/>
              </a:ext>
            </a:extLst>
          </p:cNvPr>
          <p:cNvGrpSpPr/>
          <p:nvPr/>
        </p:nvGrpSpPr>
        <p:grpSpPr>
          <a:xfrm>
            <a:off x="1062144" y="-1003737"/>
            <a:ext cx="10973912" cy="3651244"/>
            <a:chOff x="910630" y="2430814"/>
            <a:chExt cx="10973912" cy="3651244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973912" cy="3651244"/>
              <a:chOff x="910630" y="2430814"/>
              <a:chExt cx="10973912" cy="3651244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973912" cy="2303565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  <a:cs typeface="+mn-cs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1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1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BF5296-F862-4376-995A-90EDE32213EF}"/>
                </a:ext>
              </a:extLst>
            </p:cNvPr>
            <p:cNvSpPr txBox="1"/>
            <p:nvPr/>
          </p:nvSpPr>
          <p:spPr>
            <a:xfrm>
              <a:off x="1044975" y="3752671"/>
              <a:ext cx="107545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Hôm nay là Chủ nhật. Em hứa với mẹ sẽ trông nhà. 9 giờ sáng, cả nhóm bạn gọi em đi chơi. Vũ bảo: "Chúng mình chơi ngay ở ngõ, về nhà trước khi bố mẹ cậu về là được mà". Em có đi chơi cùng bạn Vũ không? Vì sao?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D6C10E-C348-4D0F-9D7B-CB6824269B1E}"/>
              </a:ext>
            </a:extLst>
          </p:cNvPr>
          <p:cNvSpPr/>
          <p:nvPr/>
        </p:nvSpPr>
        <p:spPr>
          <a:xfrm>
            <a:off x="1329071" y="4242392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ở nhà trông nhà và không đi chơi cùng bạn Vũ vì em muốn giữ đúng lời hứa đã hứa với mẹ.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362</Words>
  <Application>Microsoft Office PowerPoint</Application>
  <PresentationFormat>Widescreen</PresentationFormat>
  <Paragraphs>29</Paragraphs>
  <Slides>16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Fredoka One</vt:lpstr>
      <vt:lpstr>Impact</vt:lpstr>
      <vt:lpstr>Times New Roman</vt:lpstr>
      <vt:lpstr>Office 主题​​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2022-09-16T10:55:57Z</dcterms:created>
  <dcterms:modified xsi:type="dcterms:W3CDTF">2023-01-06T07:08:31Z</dcterms:modified>
</cp:coreProperties>
</file>